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0" r:id="rId8"/>
    <p:sldId id="262" r:id="rId9"/>
    <p:sldId id="269" r:id="rId10"/>
    <p:sldId id="263" r:id="rId11"/>
    <p:sldId id="268" r:id="rId12"/>
    <p:sldId id="264" r:id="rId13"/>
    <p:sldId id="274" r:id="rId14"/>
    <p:sldId id="272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70016"/>
            <a:ext cx="7766936" cy="878774"/>
          </a:xfrm>
        </p:spPr>
        <p:txBody>
          <a:bodyPr/>
          <a:lstStyle/>
          <a:p>
            <a:pPr algn="ctr"/>
            <a:r>
              <a:rPr lang="en-IN" dirty="0" smtClean="0"/>
              <a:t>Anther Development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4631" y="7269046"/>
            <a:ext cx="7766936" cy="109689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Why to Study Anther Development ?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60" y="2020155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8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 S Mature Anther ready for dehiscence</a:t>
            </a:r>
            <a:endParaRPr lang="en-IN" dirty="0"/>
          </a:p>
        </p:txBody>
      </p:sp>
      <p:pic>
        <p:nvPicPr>
          <p:cNvPr id="8194" name="Picture 2" descr="https://www.shaalaa.com/images/_4:f3f06426bc1b4a8c8cb7b050bbbf348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06" y="2934494"/>
            <a:ext cx="53054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6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ANTHER LOBE SHOWING POLLEN GRAINS</a:t>
            </a:r>
            <a:endParaRPr lang="en-IN" dirty="0"/>
          </a:p>
        </p:txBody>
      </p:sp>
      <p:pic>
        <p:nvPicPr>
          <p:cNvPr id="1026" name="Picture 2" descr="Science Source - Lilium, anther dehisc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43" y="2821146"/>
            <a:ext cx="365455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8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 S Dehisced Anther</a:t>
            </a:r>
            <a:endParaRPr lang="en-IN" dirty="0"/>
          </a:p>
        </p:txBody>
      </p:sp>
      <p:pic>
        <p:nvPicPr>
          <p:cNvPr id="9218" name="Picture 2" descr="NCERT PDF - Organic Chemistry - Some Basic Principles And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48" y="2817987"/>
            <a:ext cx="4493141" cy="25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7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Pollen grai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1757547"/>
            <a:ext cx="7208321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0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Compound pollen grains- </a:t>
            </a:r>
            <a:r>
              <a:rPr lang="en-IN" dirty="0" err="1" smtClean="0"/>
              <a:t>Drimys</a:t>
            </a:r>
            <a:r>
              <a:rPr lang="en-IN" dirty="0" smtClean="0"/>
              <a:t>, </a:t>
            </a:r>
            <a:r>
              <a:rPr lang="en-IN" dirty="0" err="1" smtClean="0"/>
              <a:t>Drocera</a:t>
            </a:r>
            <a:endParaRPr lang="en-IN" dirty="0"/>
          </a:p>
        </p:txBody>
      </p:sp>
      <p:pic>
        <p:nvPicPr>
          <p:cNvPr id="2050" name="Picture 2" descr="519-671_pollen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19" y="2912586"/>
            <a:ext cx="30480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3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Pollen grains of Mimosa </a:t>
            </a:r>
            <a:r>
              <a:rPr lang="en-IN" dirty="0" smtClean="0"/>
              <a:t>–</a:t>
            </a:r>
            <a:r>
              <a:rPr lang="en-IN" dirty="0" err="1" smtClean="0"/>
              <a:t>Polyads</a:t>
            </a:r>
            <a:r>
              <a:rPr lang="en-IN" dirty="0" smtClean="0"/>
              <a:t> or </a:t>
            </a:r>
            <a:r>
              <a:rPr lang="en-IN" dirty="0" err="1" smtClean="0"/>
              <a:t>Massulae</a:t>
            </a:r>
            <a:endParaRPr lang="en-IN" dirty="0"/>
          </a:p>
        </p:txBody>
      </p:sp>
      <p:pic>
        <p:nvPicPr>
          <p:cNvPr id="1026" name="Picture 2" descr="Pollen grains of Mimosa flower, illust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21" y="2160588"/>
            <a:ext cx="582579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7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Pollinium- Orchidaceae, Asclepiadaceae</a:t>
            </a:r>
            <a:endParaRPr lang="en-IN" dirty="0"/>
          </a:p>
        </p:txBody>
      </p:sp>
      <p:pic>
        <p:nvPicPr>
          <p:cNvPr id="3082" name="Picture 10" descr="Research Artic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070"/>
            <a:ext cx="4995358" cy="376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1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Pollinium in </a:t>
            </a:r>
            <a:r>
              <a:rPr lang="en-IN" dirty="0" err="1" smtClean="0"/>
              <a:t>Calotropis</a:t>
            </a:r>
            <a:endParaRPr lang="en-IN" dirty="0"/>
          </a:p>
        </p:txBody>
      </p:sp>
      <p:pic>
        <p:nvPicPr>
          <p:cNvPr id="4100" name="Picture 4" descr="Pencil and Leaf: Leaf of the day: More Crown Flower Sketches and Stud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94" y="2577306"/>
            <a:ext cx="2305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6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TS Tetrasporangiate Anther</a:t>
            </a:r>
            <a:endParaRPr lang="en-IN" dirty="0"/>
          </a:p>
        </p:txBody>
      </p:sp>
      <p:pic>
        <p:nvPicPr>
          <p:cNvPr id="2050" name="Picture 2" descr="microsporogene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06" y="2686844"/>
            <a:ext cx="53054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8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Stages in development of Anther</a:t>
            </a:r>
            <a:endParaRPr lang="en-IN" dirty="0"/>
          </a:p>
        </p:txBody>
      </p:sp>
      <p:pic>
        <p:nvPicPr>
          <p:cNvPr id="3074" name="Picture 2" descr="http://img.brainkart.com/extra3/PZ2lXw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44" y="2601119"/>
            <a:ext cx="69151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 S young anther showing </a:t>
            </a:r>
            <a:r>
              <a:rPr lang="en-IN" dirty="0" err="1" smtClean="0"/>
              <a:t>sporogenous</a:t>
            </a:r>
            <a:r>
              <a:rPr lang="en-IN" dirty="0" smtClean="0"/>
              <a:t> cells</a:t>
            </a:r>
            <a:endParaRPr lang="en-IN" dirty="0"/>
          </a:p>
        </p:txBody>
      </p:sp>
      <p:pic>
        <p:nvPicPr>
          <p:cNvPr id="4098" name="Picture 2" descr="Draw a neat labelled diagram of T.S of young anthe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81" y="2327306"/>
            <a:ext cx="59245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9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 S Anther lobe </a:t>
            </a:r>
            <a:br>
              <a:rPr lang="en-IN" dirty="0" smtClean="0"/>
            </a:br>
            <a:r>
              <a:rPr lang="en-IN" dirty="0" smtClean="0"/>
              <a:t>PMC undergoing meiosis</a:t>
            </a:r>
            <a:endParaRPr lang="en-IN" dirty="0"/>
          </a:p>
        </p:txBody>
      </p:sp>
      <p:pic>
        <p:nvPicPr>
          <p:cNvPr id="11266" name="Picture 2" descr="Lilium, TS anther - Stock Image - C028/0416 - Science Photo Libr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21" y="2160588"/>
            <a:ext cx="456639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3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 S Anther lobe showing pollen tetrads and secretory tapetum</a:t>
            </a:r>
            <a:endParaRPr lang="en-IN" dirty="0"/>
          </a:p>
        </p:txBody>
      </p:sp>
      <p:pic>
        <p:nvPicPr>
          <p:cNvPr id="6146" name="Picture 2" descr="Reproductive Stru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7" y="2077460"/>
            <a:ext cx="439667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7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 S Mature anther</a:t>
            </a:r>
            <a:endParaRPr lang="en-IN" dirty="0"/>
          </a:p>
        </p:txBody>
      </p:sp>
      <p:pic>
        <p:nvPicPr>
          <p:cNvPr id="5122" name="Picture 2" descr="L4: Structure of Microsporangia and TS of a Mature Anther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9" y="238680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2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94" y="2324894"/>
            <a:ext cx="53530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9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 S mature anther ready for dehiscence</a:t>
            </a:r>
            <a:endParaRPr lang="en-IN" dirty="0"/>
          </a:p>
        </p:txBody>
      </p:sp>
      <p:pic>
        <p:nvPicPr>
          <p:cNvPr id="2050" name="Picture 2" descr="Science Source - Mature Lily Anther, L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30" y="2160588"/>
            <a:ext cx="565257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540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569</TotalTime>
  <Words>79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Anther Development</vt:lpstr>
      <vt:lpstr>TS Tetrasporangiate Anther</vt:lpstr>
      <vt:lpstr>Stages in development of Anther</vt:lpstr>
      <vt:lpstr>T S young anther showing sporogenous cells</vt:lpstr>
      <vt:lpstr>T S Anther lobe  PMC undergoing meiosis</vt:lpstr>
      <vt:lpstr>T S Anther lobe showing pollen tetrads and secretory tapetum</vt:lpstr>
      <vt:lpstr>T S Mature anther</vt:lpstr>
      <vt:lpstr>PowerPoint Presentation</vt:lpstr>
      <vt:lpstr>T S mature anther ready for dehiscence</vt:lpstr>
      <vt:lpstr>T S Mature Anther ready for dehiscence</vt:lpstr>
      <vt:lpstr>ANTHER LOBE SHOWING POLLEN GRAINS</vt:lpstr>
      <vt:lpstr>T S Dehisced Anther</vt:lpstr>
      <vt:lpstr>PowerPoint Presentation</vt:lpstr>
      <vt:lpstr>Compound pollen grains- Drimys, Drocera</vt:lpstr>
      <vt:lpstr>Pollen grains of Mimosa –Polyads or Massulae</vt:lpstr>
      <vt:lpstr>Pollinium- Orchidaceae, Asclepiadaceae</vt:lpstr>
      <vt:lpstr>Pollinium in Calotropis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16</cp:revision>
  <dcterms:created xsi:type="dcterms:W3CDTF">2020-08-09T11:55:41Z</dcterms:created>
  <dcterms:modified xsi:type="dcterms:W3CDTF">2020-08-14T14:59:45Z</dcterms:modified>
</cp:coreProperties>
</file>