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D0946F-96F8-41FC-9592-6DEE696F3CD5}"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0946F-96F8-41FC-9592-6DEE696F3CD5}"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0946F-96F8-41FC-9592-6DEE696F3CD5}"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0946F-96F8-41FC-9592-6DEE696F3CD5}"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D0946F-96F8-41FC-9592-6DEE696F3CD5}"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D0946F-96F8-41FC-9592-6DEE696F3CD5}"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D0946F-96F8-41FC-9592-6DEE696F3CD5}" type="datetimeFigureOut">
              <a:rPr lang="en-US" smtClean="0"/>
              <a:pPr/>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D0946F-96F8-41FC-9592-6DEE696F3CD5}" type="datetimeFigureOut">
              <a:rPr lang="en-US" smtClean="0"/>
              <a:pPr/>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0946F-96F8-41FC-9592-6DEE696F3CD5}" type="datetimeFigureOut">
              <a:rPr lang="en-US" smtClean="0"/>
              <a:pPr/>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0946F-96F8-41FC-9592-6DEE696F3CD5}"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0946F-96F8-41FC-9592-6DEE696F3CD5}"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14F84-AF4F-4620-92B4-E6CC5E8A78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0946F-96F8-41FC-9592-6DEE696F3CD5}" type="datetimeFigureOut">
              <a:rPr lang="en-US" smtClean="0"/>
              <a:pPr/>
              <a:t>8/16/2020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14F84-AF4F-4620-92B4-E6CC5E8A78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 of Globalization: Meaning and Dimensions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In the present globalizing world the interconnections between countries is changing in its scope, depth and speed. Linkages between states societies and economies are intensifying, and at an increasingly rapid pace. This process is commonly known as globalization.</a:t>
            </a:r>
          </a:p>
          <a:p>
            <a:pPr>
              <a:buNone/>
            </a:pPr>
            <a:r>
              <a:rPr lang="en-US" dirty="0" smtClean="0"/>
              <a:t>Consequences: </a:t>
            </a:r>
          </a:p>
          <a:p>
            <a:r>
              <a:rPr lang="en-US" dirty="0" smtClean="0"/>
              <a:t>This process is challenging long-standing institutions, assumptions and norms.</a:t>
            </a:r>
          </a:p>
          <a:p>
            <a:r>
              <a:rPr lang="en-US" dirty="0" smtClean="0"/>
              <a:t>Consequently, the battle over freedom and equality is becoming internationalized which is no longer a concern to be solved by each country in its own way.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Globalization-the Process in Past and Present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From earliest times human beings around the world maintained and developed long-distance connections between one another through migration and trade.</a:t>
            </a:r>
          </a:p>
          <a:p>
            <a:r>
              <a:rPr lang="en-US" dirty="0" smtClean="0"/>
              <a:t>These contacts helped spur development through the dissemination of knowledge and innovations.</a:t>
            </a:r>
          </a:p>
          <a:p>
            <a:r>
              <a:rPr lang="en-US" dirty="0" smtClean="0"/>
              <a:t>Globalization goes beyond simple international contacts and interaction</a:t>
            </a:r>
          </a:p>
          <a:p>
            <a:r>
              <a:rPr lang="en-US" dirty="0" smtClean="0"/>
              <a:t>Robert </a:t>
            </a:r>
            <a:r>
              <a:rPr lang="en-US" dirty="0" err="1" smtClean="0"/>
              <a:t>Keohane</a:t>
            </a:r>
            <a:r>
              <a:rPr lang="en-US" dirty="0" smtClean="0"/>
              <a:t> and Joseph Nye find one important distinction between globalization and  these age-old ties in that many of these long-time relationships were relatively ‘thin’, involving a small number of </a:t>
            </a:r>
            <a:r>
              <a:rPr lang="en-US" dirty="0" smtClean="0"/>
              <a:t>individuals. Such connections were not intensive in their volume and personal impact even if they were extensive across a vast region.</a:t>
            </a:r>
          </a:p>
          <a:p>
            <a:r>
              <a:rPr lang="en-US" dirty="0" smtClean="0"/>
              <a:t>The web of global connections becomes increasingly “thick”, creating an extensive and intensive web of relationships between many people across vast distances.</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and Impacts of Contemporary Globalization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People are not now distantly connected by traders, diplomats, and missionaries.</a:t>
            </a:r>
          </a:p>
          <a:p>
            <a:r>
              <a:rPr lang="en-US" dirty="0" smtClean="0"/>
              <a:t>They are now directly participating in a vast and complex international network through travel, communication, business, and education.</a:t>
            </a:r>
          </a:p>
          <a:p>
            <a:pPr>
              <a:buNone/>
            </a:pPr>
            <a:r>
              <a:rPr lang="en-US" dirty="0" smtClean="0"/>
              <a:t>Potential Implications of Globalization:</a:t>
            </a:r>
          </a:p>
          <a:p>
            <a:r>
              <a:rPr lang="en-US" dirty="0" smtClean="0"/>
              <a:t>Due to the thickening of connections globalization breaks down the distinction between international relations and domestic politics, making many aspects of domestic politics subject to global forces- e.g. debates over environment policy, struggles over employment, or health care.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Implications of Globalization(Contd.)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Globalization can also amplify politics in the other direction, essentially “internationalizing” domestic issues and events- e.g. local events, even small ones, can have ripple effects through out the world.</a:t>
            </a:r>
          </a:p>
          <a:p>
            <a:r>
              <a:rPr lang="en-US" dirty="0" smtClean="0"/>
              <a:t>The speed with which such interconnections travel is amazing and this makes a phenomenal difference- a new software upgrade can be downloaded worldwide simultaneously.</a:t>
            </a:r>
          </a:p>
          <a:p>
            <a:endParaRPr lang="en-US" dirty="0" smtClean="0"/>
          </a:p>
          <a:p>
            <a:r>
              <a:rPr lang="en-US" dirty="0" smtClean="0"/>
              <a:t>The Internet allows the rapid dissemination of news and ideas from every corner of the globe-the world lives increasingly in the same moment.</a:t>
            </a:r>
          </a:p>
          <a:p>
            <a:r>
              <a:rPr lang="en-US" dirty="0" smtClean="0"/>
              <a:t>In the process traditional relationships of time and space are changed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Impacts of Globalization on Institutions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process of more extensive and intensive connections across the globe can, in turn, change the institutions of economics, politics, and societies</a:t>
            </a:r>
          </a:p>
          <a:p>
            <a:r>
              <a:rPr lang="en-US" dirty="0" smtClean="0"/>
              <a:t>States, culture, property, and markets are all institutions which establish borders, set boundaries for activity and </a:t>
            </a:r>
            <a:r>
              <a:rPr lang="en-US" dirty="0" err="1" smtClean="0"/>
              <a:t>behaviour</a:t>
            </a:r>
            <a:endParaRPr lang="en-US" dirty="0" smtClean="0"/>
          </a:p>
          <a:p>
            <a:r>
              <a:rPr lang="en-US" dirty="0" smtClean="0"/>
              <a:t>Space and time are thus understood and measured through institutions</a:t>
            </a:r>
          </a:p>
          <a:p>
            <a:r>
              <a:rPr lang="en-US" dirty="0" smtClean="0"/>
              <a:t>Long-standing institutions like states, cultures, or political economic systems now face a range of international forces and organizations that transform, challenge, or threaten their traditional roles.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503</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Concept of Globalization: Meaning and Dimensions</vt:lpstr>
      <vt:lpstr>Globalization-the Process in Past and Present</vt:lpstr>
      <vt:lpstr>Nature and Impacts of Contemporary Globalization</vt:lpstr>
      <vt:lpstr>Potential Implications of Globalization(Contd.)</vt:lpstr>
      <vt:lpstr>Impacts of Globalization on Institutions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Globalization: Meaning and Dimensions</dc:title>
  <dc:creator>admin</dc:creator>
  <cp:lastModifiedBy>admin</cp:lastModifiedBy>
  <cp:revision>30</cp:revision>
  <dcterms:created xsi:type="dcterms:W3CDTF">2020-08-16T10:37:33Z</dcterms:created>
  <dcterms:modified xsi:type="dcterms:W3CDTF">2020-08-16T14:45:31Z</dcterms:modified>
</cp:coreProperties>
</file>