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0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6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9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0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4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0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1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0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4F49F-977F-4179-BDDD-3AD3D7DE47E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AC97A-79BE-4418-8B70-82F32150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B.A.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VI Semester -the United Nations Organization (Understanding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3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Nations Organization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major ideas and developments which led to the formation of the United Nations? Has the UN been able to live up to the expectations of its founders?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principles and objectives enshrined in the charter of United Nations.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role of the Security Council in the maintenance of peace in the Contemporary World.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Examine the changing role of the United Nations Security Council in the maintenance of international peace and security, specially in the post-cold war period. </a:t>
            </a:r>
          </a:p>
        </p:txBody>
      </p:sp>
    </p:spTree>
    <p:extLst>
      <p:ext uri="{BB962C8B-B14F-4D97-AF65-F5344CB8AC3E}">
        <p14:creationId xmlns:p14="http://schemas.microsoft.com/office/powerpoint/2010/main" val="95213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efforts of the United Nations in resolving Arab-Israel conflict.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Discuss the various efforts taken by the United Nations in the promotion and protection of human rights.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.Discuss the international environment regime developed under the aegis of the United Nations.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.Discuss how in recent years United Nations role has been shifted from Peace keeping to Peace Building?</a:t>
            </a:r>
          </a:p>
        </p:txBody>
      </p:sp>
    </p:spTree>
    <p:extLst>
      <p:ext uri="{BB962C8B-B14F-4D97-AF65-F5344CB8AC3E}">
        <p14:creationId xmlns:p14="http://schemas.microsoft.com/office/powerpoint/2010/main" val="249845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01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Millennium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Goals are United Nations commitments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to establish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peace and healthy global economy. Comment.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10.Discuss the achievements and limitations of the United Nations.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strengths and weaknesses of United Nations.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12. Examine the organization and functions of the Economic and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Social Council and throw light on its weaknesses.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13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Write an essay on the functions and role of the WHO or the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UNESCO.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14. Examine the role of United Nations in the Afghanistan war or the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Korean crisis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15. Make a critical assessment of the various proposals for reform of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United Nations.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16. Discuss the contribution of the United Nations in meeting the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challenges of climate change.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2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17. </a:t>
            </a: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/>
              <a:t>the success and failure of United Nations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18. Elaborate </a:t>
            </a:r>
            <a:r>
              <a:rPr lang="en-US" dirty="0"/>
              <a:t>on the strengths and weaknesses of the United Nations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19. Do </a:t>
            </a:r>
            <a:r>
              <a:rPr lang="en-US" dirty="0"/>
              <a:t>you agree that the role of the United Nations has become more challenging in the era of globalization? Give reason for your answer.</a:t>
            </a:r>
          </a:p>
          <a:p>
            <a:pPr marL="0" indent="0">
              <a:buNone/>
            </a:pPr>
            <a:r>
              <a:rPr lang="en-US" dirty="0" smtClean="0"/>
              <a:t>20. Discuss </a:t>
            </a:r>
            <a:r>
              <a:rPr lang="en-US" dirty="0"/>
              <a:t>the various challenges before the United Nations in the era of Globalization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21. “Peace keeping and protection of the human rights are two important functions of the United Nations Organization.” Explain.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3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22. Discuss </a:t>
            </a:r>
            <a:r>
              <a:rPr lang="en-US" dirty="0"/>
              <a:t>the structure of the United Nations Organization and its role in the contemporary international politics.</a:t>
            </a:r>
          </a:p>
          <a:p>
            <a:pPr marL="0" indent="0">
              <a:buNone/>
            </a:pPr>
            <a:r>
              <a:rPr lang="en-US" dirty="0" smtClean="0"/>
              <a:t>23. Write </a:t>
            </a:r>
            <a:r>
              <a:rPr lang="en-US" dirty="0"/>
              <a:t>an essay on UN Peace-Keeping Forces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24. Explain </a:t>
            </a:r>
            <a:r>
              <a:rPr lang="en-US" dirty="0"/>
              <a:t>the role of United Nations Organization in the era of globalization.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25. </a:t>
            </a:r>
            <a:r>
              <a:rPr lang="en-US" dirty="0"/>
              <a:t>Write short notes on the following:</a:t>
            </a:r>
          </a:p>
          <a:p>
            <a:pPr marL="0" indent="0">
              <a:buNone/>
            </a:pPr>
            <a:r>
              <a:rPr lang="en-US" dirty="0"/>
              <a:t>         1. International Court of Justice</a:t>
            </a:r>
          </a:p>
          <a:p>
            <a:pPr marL="0" indent="0">
              <a:buNone/>
            </a:pPr>
            <a:r>
              <a:rPr lang="en-US" dirty="0"/>
              <a:t>         2. Korean Crisis</a:t>
            </a:r>
          </a:p>
          <a:p>
            <a:pPr marL="0" indent="0">
              <a:buNone/>
            </a:pPr>
            <a:r>
              <a:rPr lang="en-US" dirty="0"/>
              <a:t>         3. Veto and Security Council</a:t>
            </a:r>
          </a:p>
          <a:p>
            <a:pPr marL="0" indent="0">
              <a:buNone/>
            </a:pPr>
            <a:r>
              <a:rPr lang="en-US" dirty="0"/>
              <a:t>         4. UN and Women’s Right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7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5</a:t>
            </a:r>
            <a:r>
              <a:rPr lang="en-US" dirty="0"/>
              <a:t>. Functions of the General Assembly</a:t>
            </a:r>
          </a:p>
          <a:p>
            <a:pPr marL="0" indent="0">
              <a:buNone/>
            </a:pPr>
            <a:r>
              <a:rPr lang="en-US" dirty="0"/>
              <a:t>         6. The United Nations High Commissioner for Refugees</a:t>
            </a:r>
          </a:p>
          <a:p>
            <a:pPr marL="0" indent="0">
              <a:buNone/>
            </a:pPr>
            <a:r>
              <a:rPr lang="en-US" dirty="0"/>
              <a:t>         7. Principles and objectives of the United Nations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690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518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Question Bank </vt:lpstr>
      <vt:lpstr>The United Nations Organization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Bank</dc:title>
  <dc:creator>Lenovo</dc:creator>
  <cp:lastModifiedBy>Lenovo</cp:lastModifiedBy>
  <cp:revision>17</cp:revision>
  <dcterms:created xsi:type="dcterms:W3CDTF">2020-05-30T05:27:17Z</dcterms:created>
  <dcterms:modified xsi:type="dcterms:W3CDTF">2020-06-01T03:40:42Z</dcterms:modified>
</cp:coreProperties>
</file>