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2DF3-1C3F-4616-B290-D14153A85FD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4C86-0E64-4DE4-88A7-03904C923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9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2DF3-1C3F-4616-B290-D14153A85FD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4C86-0E64-4DE4-88A7-03904C923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82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2DF3-1C3F-4616-B290-D14153A85FD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4C86-0E64-4DE4-88A7-03904C923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4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2DF3-1C3F-4616-B290-D14153A85FD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4C86-0E64-4DE4-88A7-03904C923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2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2DF3-1C3F-4616-B290-D14153A85FD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4C86-0E64-4DE4-88A7-03904C923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6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2DF3-1C3F-4616-B290-D14153A85FD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4C86-0E64-4DE4-88A7-03904C923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0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2DF3-1C3F-4616-B290-D14153A85FD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4C86-0E64-4DE4-88A7-03904C923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550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2DF3-1C3F-4616-B290-D14153A85FD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4C86-0E64-4DE4-88A7-03904C923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1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2DF3-1C3F-4616-B290-D14153A85FD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4C86-0E64-4DE4-88A7-03904C923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31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2DF3-1C3F-4616-B290-D14153A85FD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4C86-0E64-4DE4-88A7-03904C923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67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22DF3-1C3F-4616-B290-D14153A85FD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4C86-0E64-4DE4-88A7-03904C923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3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22DF3-1C3F-4616-B290-D14153A85FD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D4C86-0E64-4DE4-88A7-03904C923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7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B.Com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MIL II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</a:p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Approaches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Globalization (Politics of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Globalization)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116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Approaches of Globalization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Critically examine the various dimensions of globalization.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are the economic and cultural dimensions of globalization? Discuss.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is globalization? Critically </a:t>
            </a:r>
            <a:r>
              <a:rPr lang="en-US" dirty="0" err="1" smtClean="0"/>
              <a:t>analyse</a:t>
            </a:r>
            <a:r>
              <a:rPr lang="en-US" dirty="0" smtClean="0"/>
              <a:t> the political, cultural and technological dimensions of globalization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r>
              <a:rPr lang="en-US" dirty="0"/>
              <a:t>Define Globalization'. Critically </a:t>
            </a:r>
            <a:r>
              <a:rPr lang="en-US" dirty="0" err="1"/>
              <a:t>analyse</a:t>
            </a:r>
            <a:r>
              <a:rPr lang="en-US" dirty="0"/>
              <a:t> its different dimensions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Discuss the meaning of Globalization with special reference to its various dimensions.</a:t>
            </a:r>
          </a:p>
          <a:p>
            <a:pPr marL="514350" indent="-514350">
              <a:buAutoNum type="arabicPeriod"/>
            </a:pPr>
            <a:r>
              <a:rPr lang="en-US" dirty="0"/>
              <a:t> What do you understand by Globalization? Discuss its merits and demerits.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035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7. What </a:t>
            </a:r>
            <a:r>
              <a:rPr lang="en-US" dirty="0"/>
              <a:t>do you understand by ‘Globalization’? Discuss economic and technological dimensions of globalization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8. Discuss </a:t>
            </a:r>
            <a:r>
              <a:rPr lang="en-US" dirty="0"/>
              <a:t>the concept of Globalization. Explain the political dimension of Globalization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9. What </a:t>
            </a:r>
            <a:r>
              <a:rPr lang="en-US" dirty="0"/>
              <a:t>is Globalization? Discuss major challenges to globalization in contemporary times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10. What </a:t>
            </a:r>
            <a:r>
              <a:rPr lang="en-US" dirty="0"/>
              <a:t>is cultural globalization? Has globalization led to a culturally homogenized world? Elaborate.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544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11. What </a:t>
            </a:r>
            <a:r>
              <a:rPr lang="en-US" dirty="0"/>
              <a:t>do you understand by economic globalization? Explain the role of International Monetary Fund and World Bank in today’s global economic order.</a:t>
            </a:r>
          </a:p>
          <a:p>
            <a:pPr marL="0" indent="0">
              <a:buNone/>
            </a:pPr>
            <a:r>
              <a:rPr lang="en-US" dirty="0" smtClean="0"/>
              <a:t>12. Describe </a:t>
            </a:r>
            <a:r>
              <a:rPr lang="en-US" dirty="0"/>
              <a:t>the Liberal and Radical Approaches to </a:t>
            </a:r>
            <a:r>
              <a:rPr lang="en-US" dirty="0" smtClean="0"/>
              <a:t>Globalization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13. Examine </a:t>
            </a:r>
            <a:r>
              <a:rPr lang="en-US" dirty="0"/>
              <a:t>the economic and technological dimension of globalization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14. Discuss </a:t>
            </a:r>
            <a:r>
              <a:rPr lang="en-US" dirty="0"/>
              <a:t>the social and cultural dimension of globalization.</a:t>
            </a:r>
          </a:p>
          <a:p>
            <a:pPr marL="0" indent="0">
              <a:buNone/>
            </a:pPr>
            <a:r>
              <a:rPr lang="en-US" dirty="0" smtClean="0"/>
              <a:t>15. Explain </a:t>
            </a:r>
            <a:r>
              <a:rPr lang="en-US" dirty="0"/>
              <a:t>the Social dimension of Globalization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16. Has </a:t>
            </a:r>
            <a:r>
              <a:rPr lang="en-US" dirty="0"/>
              <a:t>globalization addressed the issues of poverty and inequality? Give arguments for your answer.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702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17. Is </a:t>
            </a:r>
            <a:r>
              <a:rPr lang="en-US" dirty="0"/>
              <a:t>globalization responsible for international terrorism? Give suitable justification for your answer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18. In </a:t>
            </a:r>
            <a:r>
              <a:rPr lang="en-US" dirty="0"/>
              <a:t>what ways has the globalization impacted the issues of poverty and inequality? Discuss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19. Discuss </a:t>
            </a:r>
            <a:r>
              <a:rPr lang="en-US" dirty="0"/>
              <a:t>the structure and function of World Trade Organization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20. Analyze </a:t>
            </a:r>
            <a:r>
              <a:rPr lang="en-US" dirty="0"/>
              <a:t>the nature and causes of international terrorism in the era of globalization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21. Do </a:t>
            </a:r>
            <a:r>
              <a:rPr lang="en-US" dirty="0"/>
              <a:t>you agree that environment has come under serious threat during globalization? Give reason your answer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22. Has </a:t>
            </a:r>
            <a:r>
              <a:rPr lang="en-US" dirty="0"/>
              <a:t>globalization led to increasing inequalities within and between nations? Examine.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270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23. What </a:t>
            </a:r>
            <a:r>
              <a:rPr lang="en-US" dirty="0"/>
              <a:t>impact has globalization had on human migration? Discuss the various reasons for human migration in contemporary world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24. Do </a:t>
            </a:r>
            <a:r>
              <a:rPr lang="en-US" dirty="0"/>
              <a:t>you think the process of globalization is an inevitable reality? Analyze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25. Discuss </a:t>
            </a:r>
            <a:r>
              <a:rPr lang="en-US" dirty="0"/>
              <a:t>the impact of globalization on migration of </a:t>
            </a:r>
            <a:r>
              <a:rPr lang="en-US" dirty="0" err="1"/>
              <a:t>labour</a:t>
            </a:r>
            <a:r>
              <a:rPr lang="en-US" dirty="0"/>
              <a:t> and outsourcing.</a:t>
            </a:r>
          </a:p>
          <a:p>
            <a:pPr marL="0" indent="0">
              <a:buNone/>
            </a:pPr>
            <a:r>
              <a:rPr lang="en-US" smtClean="0"/>
              <a:t>26. Discuss </a:t>
            </a:r>
            <a:r>
              <a:rPr lang="en-US" dirty="0"/>
              <a:t>the role and functions of the Boards of Governors of the International Monetary Fund.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62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410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Question Bank </vt:lpstr>
      <vt:lpstr>Approaches of Globalization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Bank</dc:title>
  <dc:creator>Lenovo</dc:creator>
  <cp:lastModifiedBy>Lenovo</cp:lastModifiedBy>
  <cp:revision>8</cp:revision>
  <dcterms:created xsi:type="dcterms:W3CDTF">2020-05-30T05:28:33Z</dcterms:created>
  <dcterms:modified xsi:type="dcterms:W3CDTF">2020-06-01T03:32:17Z</dcterms:modified>
</cp:coreProperties>
</file>