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8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58B7FA-41F1-4F33-A81C-F0ECEF2CD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CFB6B6-015B-41AC-8949-2A9D5CE47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AF4DC9-91C5-4BEE-AE85-7364AAE06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B2C8-2FD2-4787-8AA7-23748864EF20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7E1D74-17C9-4CC3-951B-C101241E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FD399E-FF54-4D97-B43D-CA64CA5F0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D77A-14BA-432E-A1D3-CBC936BA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9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2B79E5-3C56-48D8-BA41-6CD21580B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BC25183-4D70-4B6E-BF0C-7B616A79E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C33193-82A7-4BDE-BA60-FC43CCDDA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B2C8-2FD2-4787-8AA7-23748864EF20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40A6EE-46E7-4BA8-A13A-2B72BA0B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EFAFDF-DC4A-4DF9-A07B-F2509012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D77A-14BA-432E-A1D3-CBC936BA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17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16070E8-C358-4958-BA81-AB06DE3159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59B2BE-C0EC-45A3-9337-92B6BB2520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B3DA44-995F-4EDA-8FFF-DD295A572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B2C8-2FD2-4787-8AA7-23748864EF20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9549B1-C082-4D95-9327-FA247F2E6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A00816-FEF6-432E-BC07-53298FC9E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D77A-14BA-432E-A1D3-CBC936BA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8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5815A0-FBC5-4133-86CA-8DD859B83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FE7649-BA29-4BD6-BD05-97F109892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6EBF9C3-BCE9-4834-B411-748EBA536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B2C8-2FD2-4787-8AA7-23748864EF20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0098FB-A5F8-462A-A8EF-FE13E03A0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E76B28-8CA7-4DBA-B494-7EDF02F7B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D77A-14BA-432E-A1D3-CBC936BA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8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585851-3959-455B-B180-34F702B3A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5C1288-7E6D-4031-B905-7F0BD579F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CA327C-4CBF-4A3C-9B6F-2CF1841B7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B2C8-2FD2-4787-8AA7-23748864EF20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43C65E-48FF-4A56-AF2A-80A27BEC2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DF95C2-3CAB-458A-AF8E-98147D9DC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D77A-14BA-432E-A1D3-CBC936BA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0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0C0AEE-617B-460A-8705-9BDA606E1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13CEC2-78BD-4D55-AA7D-BEA82CEBC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B0A6BA-8003-4B69-9C9E-54BFC1CDF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682EBC-F481-4365-BA91-A2A7BC77E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B2C8-2FD2-4787-8AA7-23748864EF20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C07388D-3166-4A26-ADFE-86F7550A3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F82C728-9E6F-4785-A95F-1DDDAF0D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D77A-14BA-432E-A1D3-CBC936BA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76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57BFA4-E794-45B3-994C-F05B830EC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814D96-0B92-4458-9F0B-B8BA55D19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B421326-31A9-4239-8D67-4EF3D1D4B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3F48A26-F97A-404B-B7AB-A0B5CB3AF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2CFE607-8EA8-415D-AA0A-578A351777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3BC39CE-ECAB-4B69-B146-2088A632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B2C8-2FD2-4787-8AA7-23748864EF20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6FC437D-5BF7-4E34-8852-E58FA9F9B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58EC453-CCE0-45F7-B565-18A4CA28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D77A-14BA-432E-A1D3-CBC936BA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8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0F5CEB-0A82-4C5A-9A2C-6EFA2CEC1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934F5A-DB45-4C8D-B25B-9E06861B5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B2C8-2FD2-4787-8AA7-23748864EF20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92A5A11-608A-4ACD-854F-821A716C2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ECE65B9-85F1-4BAD-87B1-545A55B65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D77A-14BA-432E-A1D3-CBC936BA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0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8DBDD25-9067-4A34-83CD-5A4B80196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B2C8-2FD2-4787-8AA7-23748864EF20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8CDABE6-50A7-4B9B-B166-C453D2559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BBBBB57-2196-445B-923E-1983D5D87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D77A-14BA-432E-A1D3-CBC936BA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47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BD998B-21C4-4B3A-B0D6-CDE8522F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DF316A-7CF8-49E3-8032-24EDD6D44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439391-6662-401E-9966-22D4F2B89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3171CCD-A818-4B20-8247-999DD4F65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B2C8-2FD2-4787-8AA7-23748864EF20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2B7986-D84D-4560-8AA3-F09FF0D2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05E1E3-6167-46A1-9A70-0B389A038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D77A-14BA-432E-A1D3-CBC936BA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95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991B13-67DB-42F5-978E-EB64E6AF4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1733BE4-BB54-46B9-88E1-D8AD33F7B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DF0EEA3-B4CF-4A5B-98DF-1FCD9AC6D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B52E5A-5BAE-49A6-A596-49C44BDD6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B2C8-2FD2-4787-8AA7-23748864EF20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B111A3-7E1E-4F5C-9D8B-D69B7283B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10005E-303E-4CF1-8C00-5C2ECFE31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4D77A-14BA-432E-A1D3-CBC936BA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4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F8AA91C-5E1C-43DD-888E-2E12F061D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8E3A9C-507B-4074-B99B-ECE01E168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B80190-3C0E-4C58-B634-DCDFA0CB0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1B2C8-2FD2-4787-8AA7-23748864EF20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803B9C-B560-4648-9475-CDA932434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C531EF-0F18-4DC3-9C79-DD3DC76F6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4D77A-14BA-432E-A1D3-CBC936BAC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670B63E-023C-43CE-A038-9A4D67F6A1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</a:rPr>
              <a:t>International Bank for Reconstruction and Development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358B121-2F3D-45A8-949A-7E44573F37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 </a:t>
            </a:r>
            <a:r>
              <a:rPr lang="en-US" sz="6000" dirty="0"/>
              <a:t>world bank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55860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4783A1F-672A-49CF-BB63-AD5693EF8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97" y="618978"/>
            <a:ext cx="8961119" cy="540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34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F1CF6E-2F06-488E-953E-7C578D213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67C05BE-DC62-4905-9837-A515F93D0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2" y="365125"/>
            <a:ext cx="11268222" cy="5958645"/>
          </a:xfrm>
        </p:spPr>
      </p:pic>
    </p:spTree>
    <p:extLst>
      <p:ext uri="{BB962C8B-B14F-4D97-AF65-F5344CB8AC3E}">
        <p14:creationId xmlns:p14="http://schemas.microsoft.com/office/powerpoint/2010/main" val="1174144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848D71-5356-4537-977F-C736F9A5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25288"/>
            <a:ext cx="9603275" cy="795130"/>
          </a:xfrm>
        </p:spPr>
        <p:txBody>
          <a:bodyPr/>
          <a:lstStyle/>
          <a:p>
            <a:r>
              <a:rPr lang="en-US" dirty="0"/>
              <a:t>                       </a:t>
            </a:r>
            <a:r>
              <a:rPr lang="en-US" sz="4800" dirty="0"/>
              <a:t>Introduction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EF92426-71FF-4A46-9A6B-ACAB2B0FE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54" y="1020418"/>
            <a:ext cx="9999523" cy="5331656"/>
          </a:xfrm>
        </p:spPr>
      </p:pic>
    </p:spTree>
    <p:extLst>
      <p:ext uri="{BB962C8B-B14F-4D97-AF65-F5344CB8AC3E}">
        <p14:creationId xmlns:p14="http://schemas.microsoft.com/office/powerpoint/2010/main" val="400653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DBE3A7-F878-45A8-A5D7-F276180B9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ORGANISATION STRUCTURE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41739B4-04BF-49A4-8B0B-DD74F50A0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1600200"/>
            <a:ext cx="8983980" cy="5257799"/>
          </a:xfrm>
        </p:spPr>
      </p:pic>
    </p:spTree>
    <p:extLst>
      <p:ext uri="{BB962C8B-B14F-4D97-AF65-F5344CB8AC3E}">
        <p14:creationId xmlns:p14="http://schemas.microsoft.com/office/powerpoint/2010/main" val="711023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BA0CA38-F549-4571-A158-A9F34BB7F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4" y="492369"/>
            <a:ext cx="10522634" cy="597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25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99B97A-0CD0-41C7-9379-B4E72EDC4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</a:t>
            </a:r>
            <a:r>
              <a:rPr lang="en-US" sz="7200" dirty="0">
                <a:solidFill>
                  <a:srgbClr val="00B0F0"/>
                </a:solidFill>
              </a:rPr>
              <a:t>SERVICES OF IBRD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8BA0204-80CA-4CBA-AF68-2F20A0945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11" y="1294228"/>
            <a:ext cx="9692640" cy="5563771"/>
          </a:xfrm>
        </p:spPr>
      </p:pic>
    </p:spTree>
    <p:extLst>
      <p:ext uri="{BB962C8B-B14F-4D97-AF65-F5344CB8AC3E}">
        <p14:creationId xmlns:p14="http://schemas.microsoft.com/office/powerpoint/2010/main" val="1866716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E39E89-3BFC-4519-8D94-D19B3E123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5" y="280987"/>
            <a:ext cx="10494497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23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44B828-4882-49F5-AA2F-71C2DA6B5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</a:t>
            </a:r>
            <a:r>
              <a:rPr lang="en-US" sz="5400" dirty="0">
                <a:solidFill>
                  <a:schemeClr val="accent2">
                    <a:lumMod val="75000"/>
                  </a:schemeClr>
                </a:solidFill>
              </a:rPr>
              <a:t>RECENT WORK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E85CFEE-D500-42AC-B392-628024567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22" y="1406770"/>
            <a:ext cx="9200269" cy="5451230"/>
          </a:xfrm>
        </p:spPr>
      </p:pic>
    </p:spTree>
    <p:extLst>
      <p:ext uri="{BB962C8B-B14F-4D97-AF65-F5344CB8AC3E}">
        <p14:creationId xmlns:p14="http://schemas.microsoft.com/office/powerpoint/2010/main" val="72148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22</Words>
  <Application>Microsoft Office PowerPoint</Application>
  <PresentationFormat>Widescreen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International Bank for Reconstruction and Development </vt:lpstr>
      <vt:lpstr>PowerPoint Presentation</vt:lpstr>
      <vt:lpstr>PowerPoint Presentation</vt:lpstr>
      <vt:lpstr>                       Introduction</vt:lpstr>
      <vt:lpstr>          ORGANISATION STRUCTURE</vt:lpstr>
      <vt:lpstr>PowerPoint Presentation</vt:lpstr>
      <vt:lpstr>                     SERVICES OF IBRD</vt:lpstr>
      <vt:lpstr>PowerPoint Presentation</vt:lpstr>
      <vt:lpstr>                     RECENT 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Bank for Reconstruction and Development</dc:title>
  <dc:creator>Saurav Suman (BrB)</dc:creator>
  <cp:lastModifiedBy>Abhishekh</cp:lastModifiedBy>
  <cp:revision>8</cp:revision>
  <dcterms:created xsi:type="dcterms:W3CDTF">2020-03-19T17:22:06Z</dcterms:created>
  <dcterms:modified xsi:type="dcterms:W3CDTF">2020-03-23T09:16:45Z</dcterms:modified>
</cp:coreProperties>
</file>