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Satyagraha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Context: Gandhi’s deep emotional and intellectual experiences prompted him to arrive at two conclusions:</a:t>
            </a:r>
          </a:p>
          <a:p>
            <a:r>
              <a:rPr lang="en-US" dirty="0" smtClean="0"/>
              <a:t>Anyone who would like to serve others, would have to lead a life of purity and detachment;</a:t>
            </a:r>
          </a:p>
          <a:p>
            <a:r>
              <a:rPr lang="en-US" dirty="0" smtClean="0"/>
              <a:t>Any violent resistance on the part of the weak and helpless against the strong and the powerful would boomerang on them, making their life still more miserable and helpless.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Satyagraha in South Africa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Draft of a new law in Transvaal which required every Indian who were of more than eight years of age (both male and female) to obtain a new certificate of registration.</a:t>
            </a:r>
          </a:p>
          <a:p>
            <a:r>
              <a:rPr lang="en-US" dirty="0" smtClean="0"/>
              <a:t>Led by Gandhi Indians held a meeting on 11 September, 1906and decided to defy the law.</a:t>
            </a:r>
          </a:p>
          <a:p>
            <a:r>
              <a:rPr lang="en-US" dirty="0" smtClean="0"/>
              <a:t>To capture the spirit of the Indian non-violent resistance to the discriminatory law the term </a:t>
            </a:r>
            <a:r>
              <a:rPr lang="en-US" dirty="0" err="1" smtClean="0"/>
              <a:t>Sadagraha</a:t>
            </a:r>
            <a:r>
              <a:rPr lang="en-US" dirty="0" smtClean="0"/>
              <a:t> was suggested by </a:t>
            </a:r>
            <a:r>
              <a:rPr lang="en-US" dirty="0" err="1" smtClean="0"/>
              <a:t>Maganlal</a:t>
            </a:r>
            <a:r>
              <a:rPr lang="en-US" dirty="0" smtClean="0"/>
              <a:t> Gandhi, a nephew of Gandhi.</a:t>
            </a:r>
          </a:p>
          <a:p>
            <a:r>
              <a:rPr lang="en-US" dirty="0" smtClean="0"/>
              <a:t>It was changed to Satyagraha by Gandhi in September, 1907.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Satyagraha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 is a compound word consisting of </a:t>
            </a:r>
            <a:r>
              <a:rPr lang="en-US" dirty="0" err="1" smtClean="0"/>
              <a:t>Satya</a:t>
            </a:r>
            <a:r>
              <a:rPr lang="en-US" dirty="0" smtClean="0"/>
              <a:t> and </a:t>
            </a:r>
            <a:r>
              <a:rPr lang="en-US" dirty="0" err="1" smtClean="0"/>
              <a:t>agraha</a:t>
            </a:r>
            <a:r>
              <a:rPr lang="en-US" dirty="0" smtClean="0"/>
              <a:t> meaning ‘insistence on truth’ or ‘firmness for truth’.</a:t>
            </a:r>
          </a:p>
          <a:p>
            <a:r>
              <a:rPr lang="en-US" dirty="0" smtClean="0"/>
              <a:t>Satyagraha is primarily rooted in truth and non-violence- truth synonym for God and non-violence in thought, words and deeds.</a:t>
            </a:r>
          </a:p>
          <a:p>
            <a:r>
              <a:rPr lang="en-US" dirty="0" smtClean="0"/>
              <a:t>It is putting the ‘soul force’ against the ‘brute force’.</a:t>
            </a:r>
          </a:p>
          <a:p>
            <a:r>
              <a:rPr lang="en-US" dirty="0" smtClean="0"/>
              <a:t>It is much more than boycott and passive resistance as it means willing to undergo self invited sufferings with soulful refusal to accept any act of injustice.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or Merits of Satyagraha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Leaves no trail of bitterness and future revenge.</a:t>
            </a:r>
          </a:p>
          <a:p>
            <a:r>
              <a:rPr lang="en-US" dirty="0" smtClean="0"/>
              <a:t>Based on the principle of resisting the evil and not the evil-doers.</a:t>
            </a:r>
          </a:p>
          <a:p>
            <a:r>
              <a:rPr lang="en-US" dirty="0" smtClean="0"/>
              <a:t>Thus uplifts all parties involved in a dispute both morally and spiritually.</a:t>
            </a:r>
          </a:p>
          <a:p>
            <a:r>
              <a:rPr lang="en-US" dirty="0" smtClean="0"/>
              <a:t>It is a living, dynamic and growing concept: it is not a static and stagnant principle and thus it acquires new shapes and shades as per the needs and challenges of the situation.</a:t>
            </a:r>
          </a:p>
          <a:p>
            <a:r>
              <a:rPr lang="en-US" dirty="0" smtClean="0"/>
              <a:t>If and when it becomes a universal force, Gandhi was very confident that it would be a sovereign weapon for doing away with all forms of injustice.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Philosophical Basis of Satyagraha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 one is beyond redemption as every person carries a speck of divinity within himself/herself.</a:t>
            </a:r>
          </a:p>
          <a:p>
            <a:r>
              <a:rPr lang="en-US" dirty="0" smtClean="0"/>
              <a:t>Hence, a self-suffering </a:t>
            </a:r>
            <a:r>
              <a:rPr lang="en-US" dirty="0" err="1" smtClean="0"/>
              <a:t>satyagrahi</a:t>
            </a:r>
            <a:r>
              <a:rPr lang="en-US" dirty="0" smtClean="0"/>
              <a:t> would ultimately succeed in touching the soul of the opponent.</a:t>
            </a:r>
          </a:p>
          <a:p>
            <a:r>
              <a:rPr lang="en-US" dirty="0" smtClean="0"/>
              <a:t>Gandhi has an organic view of the society and as such all its members are part of an organic whole- society is essentially organic in its nature and structure.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Society is not a collection of self-seeking, atomized individuals- due to social inter-dependence every one is responsible for every one’s deeds and mis</a:t>
            </a:r>
            <a:r>
              <a:rPr lang="en-US" dirty="0" smtClean="0"/>
              <a:t>deeds.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It could be based on mutual cooperation and respects free from domination and exploitation.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An individual is not ego-centric but is rather endowed with an ‘extended self’.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Philosophical Basis of </a:t>
            </a:r>
            <a:r>
              <a:rPr lang="en-US" dirty="0" smtClean="0"/>
              <a:t>Satyagraha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marL="571500" indent="-571500">
              <a:buNone/>
            </a:pPr>
            <a:r>
              <a:rPr lang="en-US" dirty="0" smtClean="0"/>
              <a:t>iv. Hence the interests and aspirations of individuals and the society are not mutually exclusive</a:t>
            </a:r>
          </a:p>
          <a:p>
            <a:pPr marL="571500" indent="-571500">
              <a:buNone/>
            </a:pPr>
            <a:r>
              <a:rPr lang="en-US" dirty="0" smtClean="0"/>
              <a:t>Thus Gandhi, in his </a:t>
            </a:r>
            <a:r>
              <a:rPr lang="en-US" dirty="0" err="1" smtClean="0"/>
              <a:t>satyagraha</a:t>
            </a:r>
            <a:r>
              <a:rPr lang="en-US" dirty="0" smtClean="0"/>
              <a:t>, combines the greatest love with the greatest resistance to wrong.</a:t>
            </a:r>
          </a:p>
          <a:p>
            <a:pPr marL="571500" indent="-571500"/>
            <a:r>
              <a:rPr lang="en-US" dirty="0" smtClean="0"/>
              <a:t>Gandhi’s theory of </a:t>
            </a:r>
            <a:r>
              <a:rPr lang="en-US" dirty="0" err="1" smtClean="0"/>
              <a:t>satyagraha</a:t>
            </a:r>
            <a:r>
              <a:rPr lang="en-US" dirty="0" smtClean="0"/>
              <a:t> is also based on his spiritual understanding that there exists a morally high cosmic law which transcends the entire idea of secular law and authority: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State is a ‘soulless’ machine rooted primarily in violence but, individual has a soul which is spiritually committed to obey the cosmic laws.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Hence the institution of state could not demand total obedience from its citizens as it lacks moral authority.</a:t>
            </a:r>
          </a:p>
          <a:p>
            <a:pPr marL="571500" indent="-571500"/>
            <a:r>
              <a:rPr lang="en-US" dirty="0" smtClean="0"/>
              <a:t>Another philosophical foundation of </a:t>
            </a:r>
            <a:r>
              <a:rPr lang="en-US" dirty="0" err="1" smtClean="0"/>
              <a:t>satyagraha</a:t>
            </a:r>
            <a:r>
              <a:rPr lang="en-US" dirty="0" smtClean="0"/>
              <a:t> lies in the symbiotic relationship between means and end. It is ultimately the means that decides the nature of the end.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Strong faith in the law of karma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The relationship between action and fruits is organic and symbiotic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The theory of ‘</a:t>
            </a:r>
            <a:r>
              <a:rPr lang="en-US" dirty="0" err="1" smtClean="0"/>
              <a:t>niskaam</a:t>
            </a:r>
            <a:r>
              <a:rPr lang="en-US" dirty="0" smtClean="0"/>
              <a:t> karma’ (dispassionate action)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Moral means are the ends in themselves. 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663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Satyagraha</vt:lpstr>
      <vt:lpstr>Origin of Satyagraha in South Africa</vt:lpstr>
      <vt:lpstr>Meaning of Satyagraha</vt:lpstr>
      <vt:lpstr>Strengths or Merits of Satyagraha</vt:lpstr>
      <vt:lpstr>The Philosophical Basis of Satyagraha</vt:lpstr>
      <vt:lpstr>The Philosophical Basis of Satyagraha (contd.)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Satyagraha</dc:title>
  <dc:creator>admin</dc:creator>
  <cp:lastModifiedBy>admin</cp:lastModifiedBy>
  <cp:revision>20</cp:revision>
  <dcterms:created xsi:type="dcterms:W3CDTF">2006-08-16T00:00:00Z</dcterms:created>
  <dcterms:modified xsi:type="dcterms:W3CDTF">2020-09-11T04:47:58Z</dcterms:modified>
</cp:coreProperties>
</file>