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5055" autoAdjust="0"/>
  </p:normalViewPr>
  <p:slideViewPr>
    <p:cSldViewPr>
      <p:cViewPr varScale="1">
        <p:scale>
          <a:sx n="68" d="100"/>
          <a:sy n="68" d="100"/>
        </p:scale>
        <p:origin x="-1404"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Debate on Conceptualization</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r>
              <a:rPr lang="en-US" dirty="0" smtClean="0"/>
              <a:t>Among both the </a:t>
            </a:r>
            <a:r>
              <a:rPr lang="en-US" dirty="0" err="1" smtClean="0"/>
              <a:t>sceptics</a:t>
            </a:r>
            <a:r>
              <a:rPr lang="en-US" dirty="0" smtClean="0"/>
              <a:t> and </a:t>
            </a:r>
            <a:r>
              <a:rPr lang="en-US" dirty="0" err="1" smtClean="0"/>
              <a:t>hyperglobalizers</a:t>
            </a:r>
            <a:r>
              <a:rPr lang="en-US" dirty="0" smtClean="0"/>
              <a:t> there is a tendency to conceptualize globalization as prefiguring a similar condition or end-state, that is, a fully integrated global market with price and interest rate equalization. </a:t>
            </a:r>
          </a:p>
          <a:p>
            <a:r>
              <a:rPr lang="en-US" dirty="0" smtClean="0"/>
              <a:t>But this approach is flawed, since there is no a priori reason to assume global markets need to be ‘perfectly competitive’ any more than national markets have ever been.</a:t>
            </a:r>
          </a:p>
          <a:p>
            <a:r>
              <a:rPr lang="en-US" dirty="0" smtClean="0"/>
              <a:t>Socio-historical approaches to the study of globalization regard it as a process which has no single fixed or determinate historical ‘destination’, whether understood in terms of a perfectly integrated global market, a global society or a global civilization (Giddens,1990; Rosenau,1997).</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Debate on Conceptualization (contd.)</a:t>
            </a:r>
            <a:endParaRPr lang="en-US" dirty="0"/>
          </a:p>
        </p:txBody>
      </p:sp>
      <p:sp>
        <p:nvSpPr>
          <p:cNvPr id="3" name="Content Placeholder 2"/>
          <p:cNvSpPr>
            <a:spLocks noGrp="1"/>
          </p:cNvSpPr>
          <p:nvPr>
            <p:ph idx="1"/>
          </p:nvPr>
        </p:nvSpPr>
        <p:spPr>
          <a:xfrm>
            <a:off x="533400" y="1828800"/>
            <a:ext cx="8229600" cy="5562600"/>
          </a:xfrm>
        </p:spPr>
        <p:txBody>
          <a:bodyPr>
            <a:normAutofit fontScale="70000" lnSpcReduction="20000"/>
          </a:bodyPr>
          <a:lstStyle/>
          <a:p>
            <a:r>
              <a:rPr lang="en-US" dirty="0" smtClean="0"/>
              <a:t>Thus for the </a:t>
            </a:r>
            <a:r>
              <a:rPr lang="en-US" dirty="0" err="1" smtClean="0"/>
              <a:t>transformationalists</a:t>
            </a:r>
            <a:r>
              <a:rPr lang="en-US" dirty="0" smtClean="0"/>
              <a:t> globalization is conceived in terms of a more contingent and open-ended historical process which does not fit with orthodox linear models of social change (no a priori assumption to understand globalization in relation to a single ideal condition-perfect global markets).</a:t>
            </a:r>
          </a:p>
          <a:p>
            <a:r>
              <a:rPr lang="en-US" dirty="0" smtClean="0"/>
              <a:t>Linked to the issue of globalization as a historical process is the related matter of whether globalization should be understood in singular or differentiated terms. Much of the </a:t>
            </a:r>
            <a:r>
              <a:rPr lang="en-US" dirty="0" err="1" smtClean="0"/>
              <a:t>sceptical</a:t>
            </a:r>
            <a:r>
              <a:rPr lang="en-US" dirty="0" smtClean="0"/>
              <a:t> and </a:t>
            </a:r>
            <a:r>
              <a:rPr lang="en-US" dirty="0" err="1" smtClean="0"/>
              <a:t>hyperglobalist</a:t>
            </a:r>
            <a:r>
              <a:rPr lang="en-US" dirty="0" smtClean="0"/>
              <a:t> literature tends to conceive globalization as a largely singular process equated mostly with economic or cultural interconnectedness.</a:t>
            </a:r>
          </a:p>
          <a:p>
            <a:r>
              <a:rPr lang="en-US" dirty="0" smtClean="0"/>
              <a:t>Some scholars like </a:t>
            </a:r>
            <a:r>
              <a:rPr lang="en-US" dirty="0" err="1" smtClean="0"/>
              <a:t>Giddens</a:t>
            </a:r>
            <a:r>
              <a:rPr lang="en-US" dirty="0" smtClean="0"/>
              <a:t> feel it is by no means clear why it should be assumed that it is a purely economic or cultural phenomenon. </a:t>
            </a:r>
          </a:p>
          <a:p>
            <a:r>
              <a:rPr lang="en-US" dirty="0" smtClean="0"/>
              <a:t>Thus, accounts of globalization which acknowledge this differentiation may be more satisfactory in explaining its form and dynamics than those which overlook it.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Debate on Causation</a:t>
            </a: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pPr>
              <a:buNone/>
            </a:pPr>
            <a:r>
              <a:rPr lang="en-US" dirty="0" smtClean="0"/>
              <a:t>The issue of causation is one of the central contentions in the globalization debate. The existing accounts tend to cluster around two distinct sets of explanations in answering the question what is driving the process of globalization.</a:t>
            </a:r>
          </a:p>
          <a:p>
            <a:r>
              <a:rPr lang="en-US" dirty="0" smtClean="0"/>
              <a:t>Some accounts identify a single or primary imperative, such as capitalism or technological change; and</a:t>
            </a:r>
          </a:p>
          <a:p>
            <a:r>
              <a:rPr lang="en-US" dirty="0" smtClean="0"/>
              <a:t>Some other accounts explain globalization as the product of a combination of factors, including technological change, market forces, ideology and political decisions. </a:t>
            </a:r>
          </a:p>
          <a:p>
            <a:r>
              <a:rPr lang="en-US" dirty="0" smtClean="0"/>
              <a:t>The distinction is effectively between mono-causal and multi-causal accounts of globalization-one too reductionist and the other a comprehensive explanation of globalization highlighting the complex intersection between a multiplicity of driving forces.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Debate on Causation (contd.)</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r>
              <a:rPr lang="en-US" dirty="0" smtClean="0"/>
              <a:t>But the controversy about the underlying causes of globalization is connected to a wider debate about modernity.</a:t>
            </a:r>
          </a:p>
          <a:p>
            <a:pPr marL="571500" indent="-571500">
              <a:buFont typeface="+mj-lt"/>
              <a:buAutoNum type="romanLcPeriod"/>
            </a:pPr>
            <a:r>
              <a:rPr lang="en-US" dirty="0" smtClean="0"/>
              <a:t>For some, globalization can be understood simply as the global diffusion of Western modernity, that is, Westernization- e.g. World Systems Theory equates globalization with the spread of Western capitalism and Western institutions.</a:t>
            </a:r>
          </a:p>
          <a:p>
            <a:pPr marL="571500" indent="-571500">
              <a:buFont typeface="+mj-lt"/>
              <a:buAutoNum type="romanLcPeriod"/>
            </a:pPr>
            <a:r>
              <a:rPr lang="en-US" dirty="0" smtClean="0"/>
              <a:t>Others draw a distinction between Westernization and globalization. At stake in this debate is a rather fundamental issue: whether globalization today has to be understood as something more than simply the expanding reach of Western power and influence.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TotalTime>
  <Words>490</Words>
  <Application>Microsoft Office PowerPoint</Application>
  <PresentationFormat>On-screen Show (4:3)</PresentationFormat>
  <Paragraphs>18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Debate on Conceptualization</vt:lpstr>
      <vt:lpstr>Debate on Conceptualization (contd.)</vt:lpstr>
      <vt:lpstr>Debate on Causation</vt:lpstr>
      <vt:lpstr>Debate on Causation (contd.)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28</cp:revision>
  <dcterms:created xsi:type="dcterms:W3CDTF">2006-08-16T00:00:00Z</dcterms:created>
  <dcterms:modified xsi:type="dcterms:W3CDTF">2020-09-09T14:40:33Z</dcterms:modified>
</cp:coreProperties>
</file>