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60" r:id="rId1"/>
  </p:sldMasterIdLst>
  <p:notesMasterIdLst>
    <p:notesMasterId r:id="rId2"/>
  </p:notesMasterIdLst>
  <p:sldIdLst>
    <p:sldId id="27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tableStyles" Target="tableStyle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77925" y="315472"/>
            <a:ext cx="6588151" cy="4898973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78127" y="549958"/>
            <a:ext cx="5187744" cy="536522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03494" y="347682"/>
            <a:ext cx="6336608" cy="4711924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45015" y="368704"/>
            <a:ext cx="5546255" cy="5529352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78128" y="344602"/>
            <a:ext cx="5187744" cy="5520738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13044">
            <a:off x="1978127" y="434927"/>
            <a:ext cx="5187744" cy="5686225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78128" y="438220"/>
            <a:ext cx="5187744" cy="5644986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78127" y="422247"/>
            <a:ext cx="5187744" cy="5668494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978128" y="511352"/>
            <a:ext cx="5187744" cy="5284909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78128" y="574352"/>
            <a:ext cx="5187744" cy="5347993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RMX3771</dc:creator>
  <dcterms:created xsi:type="dcterms:W3CDTF">2015-05-11T22:30:45Z</dcterms:created>
  <dcterms:modified xsi:type="dcterms:W3CDTF">2024-04-24T08:29:45Z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2083a36f24194026814fd03a7d47f631</vt:lpwstr>
  </property>
</Properties>
</file>