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raining/data-storage/sqlit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9364" y="1600200"/>
            <a:ext cx="6629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Ritu</a:t>
            </a:r>
            <a:r>
              <a:rPr lang="en-US" sz="2800" dirty="0" smtClean="0"/>
              <a:t> </a:t>
            </a:r>
            <a:r>
              <a:rPr lang="en-US" sz="2800" dirty="0" err="1" smtClean="0"/>
              <a:t>Meena</a:t>
            </a:r>
            <a:endParaRPr lang="en-US" sz="2800" dirty="0" smtClean="0"/>
          </a:p>
          <a:p>
            <a:pPr algn="ctr"/>
            <a:r>
              <a:rPr lang="en-US" sz="2800" dirty="0" smtClean="0"/>
              <a:t>Assistant Professor</a:t>
            </a:r>
          </a:p>
          <a:p>
            <a:pPr algn="ctr"/>
            <a:r>
              <a:rPr lang="en-US" sz="2800" dirty="0" smtClean="0"/>
              <a:t>Shivaji Collage</a:t>
            </a:r>
          </a:p>
          <a:p>
            <a:pPr algn="ctr"/>
            <a:endParaRPr lang="en-US" sz="2800" dirty="0"/>
          </a:p>
          <a:p>
            <a:pPr algn="ctr"/>
            <a:endParaRPr lang="en-US" sz="2800" dirty="0" smtClean="0"/>
          </a:p>
          <a:p>
            <a:r>
              <a:rPr lang="en-US" sz="2800" dirty="0" smtClean="0"/>
              <a:t>Course-B.Sc</a:t>
            </a:r>
            <a:r>
              <a:rPr lang="en-US" sz="2800" dirty="0"/>
              <a:t>.(APS)Computer Science</a:t>
            </a:r>
          </a:p>
          <a:p>
            <a:r>
              <a:rPr lang="en-US" sz="2800" dirty="0"/>
              <a:t>Semester - VI</a:t>
            </a:r>
          </a:p>
          <a:p>
            <a:r>
              <a:rPr lang="en-US" sz="2800" dirty="0"/>
              <a:t>Paper- Android Programming 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8049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developer.android.com/training/data-storage/sqlite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04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964" y="671945"/>
            <a:ext cx="5638800" cy="685799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+mn-lt"/>
              </a:rPr>
              <a:t>SQLite Database</a:t>
            </a:r>
            <a:endParaRPr lang="en-US" sz="4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81199"/>
            <a:ext cx="7467600" cy="373380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SQLite database is in built into every android device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SQLite database is a base class, which provide methods open(), close(), insert(), update(), delete().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execSQL</a:t>
            </a:r>
            <a:r>
              <a:rPr lang="en-US" sz="2000" dirty="0" smtClean="0">
                <a:solidFill>
                  <a:schemeClr val="tx1"/>
                </a:solidFill>
              </a:rPr>
              <a:t>() method used to execute </a:t>
            </a:r>
            <a:r>
              <a:rPr lang="en-US" sz="2000" dirty="0" err="1" smtClean="0">
                <a:solidFill>
                  <a:schemeClr val="tx1"/>
                </a:solidFill>
              </a:rPr>
              <a:t>sql</a:t>
            </a:r>
            <a:r>
              <a:rPr lang="en-US" sz="2000" dirty="0" smtClean="0">
                <a:solidFill>
                  <a:schemeClr val="tx1"/>
                </a:solidFill>
              </a:rPr>
              <a:t> statements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Data/data/app-name/databases/filename default directory in which database is saved.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418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cs typeface="Times New Roman" panose="02020603050405020304" pitchFamily="18" charset="0"/>
              </a:rPr>
              <a:t>Creating </a:t>
            </a:r>
            <a:r>
              <a:rPr lang="en-US" dirty="0">
                <a:cs typeface="Times New Roman" panose="02020603050405020304" pitchFamily="18" charset="0"/>
              </a:rPr>
              <a:t>Database </a:t>
            </a:r>
            <a:r>
              <a:rPr lang="en-US" dirty="0" smtClean="0">
                <a:cs typeface="Times New Roman" panose="02020603050405020304" pitchFamily="18" charset="0"/>
              </a:rPr>
              <a:t>and Tables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Create and upgrade a database in your Android application you create a subclass of the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SQLiteOpenHelper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class. In the constructor of your subclass you call the super() method of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SQLiteOpenHelper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-&gt;empty activity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 folder -&gt;java folder-&gt; Right click on Package-&gt; create new java class -&gt; DatabseHelper.java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12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SQLite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DatbaseHelper.java file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private static </a:t>
            </a:r>
            <a:r>
              <a:rPr lang="en-US" sz="2400" dirty="0"/>
              <a:t>class </a:t>
            </a:r>
            <a:r>
              <a:rPr lang="en-US" sz="2400" dirty="0" err="1"/>
              <a:t>DatabaseHelper</a:t>
            </a:r>
            <a:r>
              <a:rPr lang="en-US" sz="2400" dirty="0"/>
              <a:t> extends </a:t>
            </a:r>
            <a:r>
              <a:rPr lang="en-US" sz="2400" dirty="0" err="1"/>
              <a:t>SQLiteOpenHelper</a:t>
            </a:r>
            <a:r>
              <a:rPr lang="en-US" sz="2400" dirty="0"/>
              <a:t> {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Public static final String DATABASE_NAME = “</a:t>
            </a:r>
            <a:r>
              <a:rPr lang="en-US" sz="2400" dirty="0" err="1" smtClean="0"/>
              <a:t>student.db</a:t>
            </a:r>
            <a:r>
              <a:rPr lang="en-US" sz="2400" dirty="0" smtClean="0"/>
              <a:t>”;</a:t>
            </a:r>
          </a:p>
          <a:p>
            <a:pPr marL="0" indent="0">
              <a:buNone/>
            </a:pPr>
            <a:r>
              <a:rPr lang="en-US" sz="2400" dirty="0" smtClean="0"/>
              <a:t>	Public </a:t>
            </a:r>
            <a:r>
              <a:rPr lang="en-US" sz="2400" dirty="0"/>
              <a:t>static final </a:t>
            </a:r>
            <a:r>
              <a:rPr lang="en-US" sz="2400" dirty="0" smtClean="0"/>
              <a:t>String TABLE_NAME = “</a:t>
            </a:r>
            <a:r>
              <a:rPr lang="en-US" sz="2400" dirty="0" err="1" smtClean="0"/>
              <a:t>student_table</a:t>
            </a:r>
            <a:r>
              <a:rPr lang="en-US" sz="2400" dirty="0" smtClean="0"/>
              <a:t>”;</a:t>
            </a:r>
          </a:p>
          <a:p>
            <a:pPr marL="0" indent="0">
              <a:buNone/>
            </a:pPr>
            <a:r>
              <a:rPr lang="en-US" sz="2400" dirty="0" smtClean="0"/>
              <a:t>	Public </a:t>
            </a:r>
            <a:r>
              <a:rPr lang="en-US" sz="2400" dirty="0"/>
              <a:t>static final </a:t>
            </a:r>
            <a:r>
              <a:rPr lang="en-US" sz="2400" dirty="0" smtClean="0"/>
              <a:t>String COL_1 = “</a:t>
            </a:r>
            <a:r>
              <a:rPr lang="en-US" sz="2400" dirty="0" err="1" smtClean="0"/>
              <a:t>Std_ID</a:t>
            </a:r>
            <a:r>
              <a:rPr lang="en-US" sz="2400" dirty="0" smtClean="0"/>
              <a:t>”;</a:t>
            </a:r>
          </a:p>
          <a:p>
            <a:pPr marL="0" indent="0">
              <a:buNone/>
            </a:pPr>
            <a:r>
              <a:rPr lang="en-US" sz="2400" dirty="0" smtClean="0"/>
              <a:t>	Public </a:t>
            </a:r>
            <a:r>
              <a:rPr lang="en-US" sz="2400" dirty="0"/>
              <a:t>static final </a:t>
            </a:r>
            <a:r>
              <a:rPr lang="en-US" sz="2400" dirty="0" smtClean="0"/>
              <a:t>String COL_2 = “Name”;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public static final String COL_3 = “Marks”;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pPr marL="400050" lvl="1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r>
              <a:rPr lang="en-US" sz="2000" b="1" dirty="0" err="1" smtClean="0"/>
              <a:t>DatabaseHelper</a:t>
            </a:r>
            <a:r>
              <a:rPr lang="en-US" sz="2000" dirty="0" smtClean="0"/>
              <a:t>(Context </a:t>
            </a:r>
            <a:r>
              <a:rPr lang="en-US" sz="2000" dirty="0"/>
              <a:t>context) { 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super(context</a:t>
            </a:r>
            <a:r>
              <a:rPr lang="en-US" sz="2000" dirty="0"/>
              <a:t>, DATABASE_NAME, null, DATABASE_VERSION); 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SQLiteDatabase</a:t>
            </a:r>
            <a:r>
              <a:rPr lang="en-US" sz="2000" dirty="0" smtClean="0"/>
              <a:t> </a:t>
            </a:r>
            <a:r>
              <a:rPr lang="en-US" sz="2000" dirty="0" err="1" smtClean="0"/>
              <a:t>db</a:t>
            </a:r>
            <a:r>
              <a:rPr lang="en-US" sz="2000" dirty="0" smtClean="0"/>
              <a:t> = </a:t>
            </a:r>
            <a:r>
              <a:rPr lang="en-US" sz="2000" dirty="0" err="1" smtClean="0"/>
              <a:t>this.getWritableDatbase</a:t>
            </a:r>
            <a:r>
              <a:rPr lang="en-US" sz="2000" dirty="0" smtClean="0"/>
              <a:t>();</a:t>
            </a:r>
            <a:endParaRPr lang="en-US" sz="2000" dirty="0"/>
          </a:p>
          <a:p>
            <a:pPr marL="400050" lvl="1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 smtClean="0"/>
              <a:t>}  </a:t>
            </a:r>
            <a:r>
              <a:rPr lang="en-US" sz="2000" dirty="0" smtClean="0">
                <a:solidFill>
                  <a:srgbClr val="C00000"/>
                </a:solidFill>
              </a:rPr>
              <a:t>//after call this method database is created</a:t>
            </a:r>
          </a:p>
        </p:txBody>
      </p:sp>
    </p:spTree>
    <p:extLst>
      <p:ext uri="{BB962C8B-B14F-4D97-AF65-F5344CB8AC3E}">
        <p14:creationId xmlns:p14="http://schemas.microsoft.com/office/powerpoint/2010/main" val="3860715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9655" y="1066800"/>
            <a:ext cx="7239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n-US" sz="2000" dirty="0"/>
              <a:t>@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Override</a:t>
            </a:r>
            <a:r>
              <a:rPr lang="en-US" sz="2000" dirty="0"/>
              <a:t> </a:t>
            </a:r>
          </a:p>
          <a:p>
            <a:pPr marL="400050" lvl="1" indent="0">
              <a:buNone/>
            </a:pPr>
            <a:r>
              <a:rPr lang="en-US" sz="2000" dirty="0"/>
              <a:t>public void </a:t>
            </a:r>
            <a:r>
              <a:rPr lang="en-US" sz="2000" b="1" dirty="0" err="1"/>
              <a:t>onCreate</a:t>
            </a:r>
            <a:r>
              <a:rPr lang="en-US" sz="2000" dirty="0"/>
              <a:t>(</a:t>
            </a:r>
            <a:r>
              <a:rPr lang="en-US" sz="2000" dirty="0" err="1"/>
              <a:t>SQLiteDatabase</a:t>
            </a:r>
            <a:r>
              <a:rPr lang="en-US" sz="2000" dirty="0"/>
              <a:t> </a:t>
            </a:r>
            <a:r>
              <a:rPr lang="en-US" sz="2000" dirty="0" err="1"/>
              <a:t>db</a:t>
            </a:r>
            <a:r>
              <a:rPr lang="en-US" sz="2000" dirty="0"/>
              <a:t>) { 	</a:t>
            </a:r>
            <a:r>
              <a:rPr lang="en-US" sz="2000" b="1" dirty="0" err="1" smtClean="0"/>
              <a:t>db.execSQL</a:t>
            </a:r>
            <a:r>
              <a:rPr lang="en-US" sz="2000" dirty="0" smtClean="0"/>
              <a:t>(“create table” + TABLE_NAME +”(</a:t>
            </a:r>
            <a:r>
              <a:rPr lang="en-US" sz="2000" dirty="0" err="1" smtClean="0"/>
              <a:t>Std_ID</a:t>
            </a:r>
            <a:r>
              <a:rPr lang="en-US" sz="2000" dirty="0" smtClean="0"/>
              <a:t> INTEGER PRIMARY KEY AUTOINCREMENT, NAME TEXT, MARKS INTEGER)”); </a:t>
            </a:r>
            <a:endParaRPr lang="en-US" sz="2000" dirty="0"/>
          </a:p>
          <a:p>
            <a:pPr marL="400050" lvl="1" indent="0">
              <a:buNone/>
            </a:pPr>
            <a:r>
              <a:rPr lang="en-US" sz="2000" dirty="0"/>
              <a:t>} </a:t>
            </a:r>
            <a:endParaRPr lang="en-US" sz="2000" dirty="0" smtClean="0"/>
          </a:p>
          <a:p>
            <a:pPr marL="400050" lvl="1" indent="0">
              <a:buNone/>
            </a:pPr>
            <a:endParaRPr lang="en-US" sz="2000" dirty="0"/>
          </a:p>
          <a:p>
            <a:pPr marL="400050" lvl="1" indent="0">
              <a:buNone/>
            </a:pPr>
            <a:r>
              <a:rPr lang="en-US" sz="2000" dirty="0"/>
              <a:t>@Override </a:t>
            </a:r>
          </a:p>
          <a:p>
            <a:pPr marL="400050" lvl="1" indent="0">
              <a:buNone/>
            </a:pPr>
            <a:r>
              <a:rPr lang="en-US" sz="2000" dirty="0"/>
              <a:t>public void </a:t>
            </a:r>
            <a:r>
              <a:rPr lang="en-US" sz="2000" b="1" dirty="0" err="1"/>
              <a:t>onUpgrade</a:t>
            </a:r>
            <a:r>
              <a:rPr lang="en-US" sz="2000" dirty="0"/>
              <a:t>(</a:t>
            </a:r>
            <a:r>
              <a:rPr lang="en-US" sz="2000" dirty="0" err="1"/>
              <a:t>SQLiteDatabase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db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oldVersion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newVersion</a:t>
            </a:r>
            <a:r>
              <a:rPr lang="en-US" sz="2000" dirty="0"/>
              <a:t>) { </a:t>
            </a:r>
          </a:p>
          <a:p>
            <a:pPr marL="400050" lvl="1" indent="0">
              <a:buNone/>
            </a:pPr>
            <a:r>
              <a:rPr lang="en-US" sz="2000" dirty="0"/>
              <a:t>	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db.</a:t>
            </a:r>
            <a:r>
              <a:rPr lang="en-US" sz="2000" b="1" dirty="0" err="1" smtClean="0"/>
              <a:t>execSQ</a:t>
            </a:r>
            <a:r>
              <a:rPr lang="en-US" sz="2000" dirty="0" err="1" smtClean="0"/>
              <a:t>L</a:t>
            </a:r>
            <a:r>
              <a:rPr lang="en-US" sz="2000" dirty="0" smtClean="0"/>
              <a:t>("DROP TABLE IF EXISTS “+TABLE_NAME);</a:t>
            </a:r>
          </a:p>
          <a:p>
            <a:pPr marL="400050" lvl="1" indent="0">
              <a:buNone/>
            </a:pPr>
            <a:r>
              <a:rPr lang="en-US" sz="2000" dirty="0" smtClean="0"/>
              <a:t> 	</a:t>
            </a:r>
            <a:r>
              <a:rPr lang="en-US" sz="2000" dirty="0" err="1" smtClean="0"/>
              <a:t>onCreate</a:t>
            </a:r>
            <a:r>
              <a:rPr lang="en-US" sz="2000" dirty="0" smtClean="0"/>
              <a:t>(</a:t>
            </a:r>
            <a:r>
              <a:rPr lang="en-US" sz="2000" b="1" dirty="0" err="1" smtClean="0">
                <a:solidFill>
                  <a:schemeClr val="accent3">
                    <a:lumMod val="50000"/>
                  </a:schemeClr>
                </a:solidFill>
              </a:rPr>
              <a:t>db</a:t>
            </a:r>
            <a:r>
              <a:rPr lang="en-US" sz="2000" dirty="0"/>
              <a:t>); </a:t>
            </a:r>
          </a:p>
          <a:p>
            <a:pPr marL="400050" lvl="1" indent="0">
              <a:buNone/>
            </a:pPr>
            <a:r>
              <a:rPr lang="en-US" sz="2000" dirty="0"/>
              <a:t>} 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 smtClean="0"/>
              <a:t>}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663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902261"/>
            <a:ext cx="762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MainActivity.java file</a:t>
            </a:r>
          </a:p>
          <a:p>
            <a:endParaRPr lang="en-US" dirty="0"/>
          </a:p>
          <a:p>
            <a:r>
              <a:rPr lang="en-US" dirty="0" err="1" smtClean="0"/>
              <a:t>DatabaseHelper</a:t>
            </a:r>
            <a:r>
              <a:rPr lang="en-US" dirty="0" smtClean="0"/>
              <a:t> </a:t>
            </a:r>
            <a:r>
              <a:rPr lang="en-US" dirty="0" err="1" smtClean="0"/>
              <a:t>mydb</a:t>
            </a:r>
            <a:r>
              <a:rPr lang="en-US" dirty="0" smtClean="0"/>
              <a:t>;  </a:t>
            </a:r>
            <a:r>
              <a:rPr lang="en-US" dirty="0" smtClean="0">
                <a:solidFill>
                  <a:srgbClr val="C00000"/>
                </a:solidFill>
              </a:rPr>
              <a:t>//create object of </a:t>
            </a:r>
            <a:r>
              <a:rPr lang="en-US" dirty="0" err="1" smtClean="0">
                <a:solidFill>
                  <a:srgbClr val="C00000"/>
                </a:solidFill>
              </a:rPr>
              <a:t>DatabaseHelper</a:t>
            </a:r>
            <a:r>
              <a:rPr lang="en-US" dirty="0" smtClean="0">
                <a:solidFill>
                  <a:srgbClr val="C00000"/>
                </a:solidFill>
              </a:rPr>
              <a:t> class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Protected void </a:t>
            </a:r>
            <a:r>
              <a:rPr lang="en-US" dirty="0" err="1" smtClean="0"/>
              <a:t>onCreate</a:t>
            </a:r>
            <a:r>
              <a:rPr lang="en-US" dirty="0" smtClean="0"/>
              <a:t>(Bundle </a:t>
            </a:r>
            <a:r>
              <a:rPr lang="en-US" dirty="0" err="1" smtClean="0"/>
              <a:t>savedInstanceState</a:t>
            </a:r>
            <a:r>
              <a:rPr lang="en-US" dirty="0" smtClean="0"/>
              <a:t>){</a:t>
            </a:r>
          </a:p>
          <a:p>
            <a:endParaRPr lang="en-US" dirty="0"/>
          </a:p>
          <a:p>
            <a:r>
              <a:rPr lang="en-US" dirty="0" err="1" smtClean="0"/>
              <a:t>Mydb</a:t>
            </a:r>
            <a:r>
              <a:rPr lang="en-US" dirty="0" smtClean="0"/>
              <a:t> = new </a:t>
            </a:r>
            <a:r>
              <a:rPr lang="en-US" dirty="0" err="1" smtClean="0"/>
              <a:t>DatabseHelper</a:t>
            </a:r>
            <a:r>
              <a:rPr lang="en-US" dirty="0" smtClean="0"/>
              <a:t>(this);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28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85800"/>
            <a:ext cx="472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Insert values to SQLite Database table using Android</a:t>
            </a:r>
            <a:endParaRPr lang="en-US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57" t="16287" r="46202" b="9280"/>
          <a:stretch/>
        </p:blipFill>
        <p:spPr bwMode="auto">
          <a:xfrm>
            <a:off x="5791200" y="1143000"/>
            <a:ext cx="2867891" cy="544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107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6082" y="1143000"/>
            <a:ext cx="79248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lvl="1" indent="0">
              <a:buNone/>
            </a:pPr>
            <a:r>
              <a:rPr lang="en-US" sz="2000" dirty="0"/>
              <a:t>public void </a:t>
            </a:r>
            <a:r>
              <a:rPr lang="en-US" sz="2000" b="1" dirty="0" err="1"/>
              <a:t>onUpgrade</a:t>
            </a:r>
            <a:r>
              <a:rPr lang="en-US" sz="2000" dirty="0"/>
              <a:t>(</a:t>
            </a:r>
            <a:r>
              <a:rPr lang="en-US" sz="2000" dirty="0" err="1"/>
              <a:t>SQLiteDatabase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db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oldVersion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newVersion</a:t>
            </a:r>
            <a:r>
              <a:rPr lang="en-US" sz="2000" dirty="0"/>
              <a:t>) { 	</a:t>
            </a:r>
          </a:p>
          <a:p>
            <a:pPr marL="400050" lvl="1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db.</a:t>
            </a:r>
            <a:r>
              <a:rPr lang="en-US" sz="2000" b="1" dirty="0" err="1"/>
              <a:t>execSQ</a:t>
            </a:r>
            <a:r>
              <a:rPr lang="en-US" sz="2000" dirty="0" err="1"/>
              <a:t>L</a:t>
            </a:r>
            <a:r>
              <a:rPr lang="en-US" sz="2000" dirty="0"/>
              <a:t>("DROP TABLE IF EXISTS “+TABLE_NAME);</a:t>
            </a:r>
          </a:p>
          <a:p>
            <a:pPr marL="400050" lvl="1" indent="0">
              <a:buNone/>
            </a:pPr>
            <a:r>
              <a:rPr lang="en-US" sz="2000" dirty="0"/>
              <a:t> 	</a:t>
            </a:r>
            <a:r>
              <a:rPr lang="en-US" sz="2000" dirty="0" err="1"/>
              <a:t>onCreate</a:t>
            </a:r>
            <a:r>
              <a:rPr lang="en-US" sz="2000" dirty="0"/>
              <a:t>(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db</a:t>
            </a:r>
            <a:r>
              <a:rPr lang="en-US" sz="2000" dirty="0"/>
              <a:t>); </a:t>
            </a:r>
          </a:p>
          <a:p>
            <a:pPr marL="400050" lvl="1" indent="0">
              <a:buNone/>
            </a:pPr>
            <a:r>
              <a:rPr lang="en-US" sz="2000" dirty="0"/>
              <a:t>} </a:t>
            </a:r>
          </a:p>
          <a:p>
            <a:pPr marL="400050" lvl="1" indent="0">
              <a:buNone/>
            </a:pPr>
            <a:r>
              <a:rPr lang="en-US" sz="2000" dirty="0" smtClean="0"/>
              <a:t>Public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 </a:t>
            </a:r>
            <a:r>
              <a:rPr lang="en-US" sz="2000" dirty="0" err="1" smtClean="0"/>
              <a:t>insertData</a:t>
            </a:r>
            <a:r>
              <a:rPr lang="en-US" sz="2000" dirty="0" smtClean="0"/>
              <a:t>(String </a:t>
            </a:r>
            <a:r>
              <a:rPr lang="en-US" sz="2000" dirty="0" err="1" smtClean="0"/>
              <a:t>Std_ID</a:t>
            </a:r>
            <a:r>
              <a:rPr lang="en-US" sz="2000" dirty="0" smtClean="0"/>
              <a:t>, String name, String marks){</a:t>
            </a:r>
          </a:p>
          <a:p>
            <a:pPr marL="400050" lvl="1"/>
            <a:r>
              <a:rPr lang="en-US" sz="2000" dirty="0" smtClean="0"/>
              <a:t>	</a:t>
            </a:r>
            <a:r>
              <a:rPr lang="en-US" sz="2000" dirty="0" err="1"/>
              <a:t>SQLiteDatabase</a:t>
            </a:r>
            <a:r>
              <a:rPr lang="en-US" sz="2000" dirty="0"/>
              <a:t> </a:t>
            </a:r>
            <a:r>
              <a:rPr lang="en-US" sz="2000" dirty="0" err="1"/>
              <a:t>db</a:t>
            </a:r>
            <a:r>
              <a:rPr lang="en-US" sz="2000" dirty="0"/>
              <a:t> = </a:t>
            </a:r>
            <a:r>
              <a:rPr lang="en-US" sz="2000" dirty="0" err="1"/>
              <a:t>this.getWritableDatbase</a:t>
            </a:r>
            <a:r>
              <a:rPr lang="en-US" sz="2000" dirty="0" smtClean="0"/>
              <a:t>(); </a:t>
            </a:r>
            <a:r>
              <a:rPr lang="en-US" sz="2000" dirty="0" smtClean="0">
                <a:solidFill>
                  <a:srgbClr val="C00000"/>
                </a:solidFill>
              </a:rPr>
              <a:t>//we can remove this line from slide no 4</a:t>
            </a:r>
            <a:endParaRPr lang="en-US" sz="2000" dirty="0">
              <a:solidFill>
                <a:srgbClr val="C00000"/>
              </a:solidFill>
            </a:endParaRP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	</a:t>
            </a:r>
            <a:r>
              <a:rPr lang="en-US" sz="2000" dirty="0" err="1" smtClean="0"/>
              <a:t>ContentValues</a:t>
            </a:r>
            <a:r>
              <a:rPr lang="en-US" sz="2000" dirty="0" smtClean="0"/>
              <a:t> </a:t>
            </a:r>
            <a:r>
              <a:rPr lang="en-US" sz="2000" dirty="0" err="1" smtClean="0"/>
              <a:t>contentvalues</a:t>
            </a:r>
            <a:r>
              <a:rPr lang="en-US" sz="2000" dirty="0" smtClean="0"/>
              <a:t> = new </a:t>
            </a:r>
            <a:r>
              <a:rPr lang="en-US" sz="2000" dirty="0" err="1" smtClean="0"/>
              <a:t>ContentValues</a:t>
            </a:r>
            <a:r>
              <a:rPr lang="en-US" sz="2000" dirty="0" smtClean="0"/>
              <a:t>();</a:t>
            </a:r>
          </a:p>
          <a:p>
            <a:pPr marL="400050" lvl="1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contentvalues.put</a:t>
            </a:r>
            <a:r>
              <a:rPr lang="en-US" sz="2000" dirty="0" smtClean="0"/>
              <a:t>(COL_2, name);</a:t>
            </a:r>
          </a:p>
          <a:p>
            <a:pPr marL="400050" lvl="1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contentvalues.put</a:t>
            </a:r>
            <a:r>
              <a:rPr lang="en-US" sz="2000" dirty="0" smtClean="0"/>
              <a:t>(COL_3, marks);</a:t>
            </a:r>
            <a:endParaRPr lang="en-US" sz="2000" dirty="0"/>
          </a:p>
          <a:p>
            <a:pPr marL="400050" lvl="1" indent="0">
              <a:buNone/>
            </a:pPr>
            <a:r>
              <a:rPr lang="en-US" sz="2000" dirty="0" smtClean="0"/>
              <a:t>	long result = </a:t>
            </a:r>
            <a:r>
              <a:rPr lang="en-US" sz="2000" dirty="0" err="1" smtClean="0"/>
              <a:t>db.insert</a:t>
            </a:r>
            <a:r>
              <a:rPr lang="en-US" sz="2000" dirty="0" smtClean="0"/>
              <a:t>(</a:t>
            </a:r>
            <a:r>
              <a:rPr lang="en-US" sz="2000" dirty="0" err="1" smtClean="0"/>
              <a:t>TABLE_NAME,null,contentvalues</a:t>
            </a:r>
            <a:r>
              <a:rPr lang="en-US" sz="2000" dirty="0" smtClean="0"/>
              <a:t>);</a:t>
            </a:r>
          </a:p>
          <a:p>
            <a:pPr marL="400050" lvl="1" indent="0">
              <a:buNone/>
            </a:pPr>
            <a:r>
              <a:rPr lang="en-US" sz="2000" dirty="0" smtClean="0"/>
              <a:t>If (result == -1)</a:t>
            </a:r>
          </a:p>
          <a:p>
            <a:pPr marL="40005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return false;</a:t>
            </a:r>
          </a:p>
          <a:p>
            <a:pPr marL="400050" lvl="1" indent="0">
              <a:buNone/>
            </a:pPr>
            <a:r>
              <a:rPr lang="en-US" sz="2000" dirty="0"/>
              <a:t>e</a:t>
            </a:r>
            <a:r>
              <a:rPr lang="en-US" sz="2000" dirty="0" smtClean="0"/>
              <a:t>lse </a:t>
            </a:r>
          </a:p>
          <a:p>
            <a:pPr marL="40005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return false</a:t>
            </a:r>
          </a:p>
          <a:p>
            <a:pPr marL="400050" lvl="1" indent="0">
              <a:buNone/>
            </a:pPr>
            <a:r>
              <a:rPr lang="en-US" sz="2000" dirty="0" smtClean="0"/>
              <a:t>}} 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609600"/>
            <a:ext cx="601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Continue with DatabaseHelper.java…….</a:t>
            </a:r>
            <a:r>
              <a:rPr lang="en-US" b="1" dirty="0" smtClean="0">
                <a:solidFill>
                  <a:srgbClr val="C00000"/>
                </a:solidFill>
              </a:rPr>
              <a:t>(slide no5)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885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3810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 MainActivity.java file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1430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 3 </a:t>
            </a:r>
            <a:r>
              <a:rPr lang="en-US" dirty="0" err="1" smtClean="0"/>
              <a:t>EditText</a:t>
            </a:r>
            <a:r>
              <a:rPr lang="en-US" dirty="0" smtClean="0"/>
              <a:t> and a Button name </a:t>
            </a:r>
            <a:r>
              <a:rPr lang="en-US" dirty="0" err="1" smtClean="0"/>
              <a:t>adddata</a:t>
            </a:r>
            <a:endParaRPr lang="en-US" dirty="0" smtClean="0"/>
          </a:p>
          <a:p>
            <a:r>
              <a:rPr lang="en-US" dirty="0" err="1" smtClean="0"/>
              <a:t>EditText</a:t>
            </a:r>
            <a:r>
              <a:rPr lang="en-US" dirty="0" smtClean="0"/>
              <a:t> </a:t>
            </a:r>
            <a:r>
              <a:rPr lang="en-US" dirty="0" err="1" smtClean="0"/>
              <a:t>editName</a:t>
            </a:r>
            <a:r>
              <a:rPr lang="en-US" dirty="0" smtClean="0"/>
              <a:t> = </a:t>
            </a:r>
            <a:r>
              <a:rPr lang="en-US" dirty="0" err="1" smtClean="0"/>
              <a:t>findViewById</a:t>
            </a:r>
            <a:r>
              <a:rPr lang="en-US" dirty="0" smtClean="0"/>
              <a:t>(R.id.</a:t>
            </a:r>
            <a:r>
              <a:rPr lang="en-US" dirty="0"/>
              <a:t> </a:t>
            </a:r>
            <a:r>
              <a:rPr lang="en-US" dirty="0" err="1" smtClean="0"/>
              <a:t>editName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EditText</a:t>
            </a:r>
            <a:r>
              <a:rPr lang="en-US" dirty="0" smtClean="0"/>
              <a:t> </a:t>
            </a:r>
            <a:r>
              <a:rPr lang="en-US" dirty="0" err="1" smtClean="0"/>
              <a:t>editMarks</a:t>
            </a:r>
            <a:r>
              <a:rPr lang="en-US" dirty="0" smtClean="0"/>
              <a:t> = </a:t>
            </a:r>
            <a:r>
              <a:rPr lang="en-US" dirty="0" err="1"/>
              <a:t>findViewById</a:t>
            </a:r>
            <a:r>
              <a:rPr lang="en-US" dirty="0"/>
              <a:t>(R.id. </a:t>
            </a:r>
            <a:r>
              <a:rPr lang="en-US" dirty="0" err="1" smtClean="0"/>
              <a:t>editMarks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EditText</a:t>
            </a:r>
            <a:r>
              <a:rPr lang="en-US" dirty="0" smtClean="0"/>
              <a:t> </a:t>
            </a:r>
            <a:r>
              <a:rPr lang="en-US" dirty="0" err="1" smtClean="0"/>
              <a:t>editID</a:t>
            </a:r>
            <a:r>
              <a:rPr lang="en-US" dirty="0" smtClean="0"/>
              <a:t>= </a:t>
            </a:r>
            <a:r>
              <a:rPr lang="en-US" dirty="0" err="1"/>
              <a:t>findViewById</a:t>
            </a:r>
            <a:r>
              <a:rPr lang="en-US" dirty="0"/>
              <a:t>(R.id. </a:t>
            </a:r>
            <a:r>
              <a:rPr lang="en-US" dirty="0" err="1" smtClean="0"/>
              <a:t>editID</a:t>
            </a:r>
            <a:r>
              <a:rPr lang="en-US" dirty="0" smtClean="0"/>
              <a:t>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Public void </a:t>
            </a:r>
            <a:r>
              <a:rPr lang="en-US" dirty="0" err="1" smtClean="0"/>
              <a:t>gotoActivity</a:t>
            </a:r>
            <a:r>
              <a:rPr lang="en-US" dirty="0" smtClean="0"/>
              <a:t>(){    </a:t>
            </a:r>
            <a:r>
              <a:rPr lang="en-US" dirty="0" smtClean="0">
                <a:solidFill>
                  <a:srgbClr val="C00000"/>
                </a:solidFill>
              </a:rPr>
              <a:t>\\on Click method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isInserted</a:t>
            </a:r>
            <a:r>
              <a:rPr lang="en-US" dirty="0" smtClean="0"/>
              <a:t> = </a:t>
            </a:r>
            <a:r>
              <a:rPr lang="en-US" dirty="0" err="1" smtClean="0"/>
              <a:t>mydb.insertData</a:t>
            </a:r>
            <a:r>
              <a:rPr lang="en-US" dirty="0" smtClean="0"/>
              <a:t>(</a:t>
            </a:r>
            <a:r>
              <a:rPr lang="en-US" dirty="0" err="1" smtClean="0"/>
              <a:t>editName.getText</a:t>
            </a:r>
            <a:r>
              <a:rPr lang="en-US" dirty="0" smtClean="0"/>
              <a:t>().</a:t>
            </a:r>
            <a:r>
              <a:rPr lang="en-US" dirty="0" err="1" smtClean="0"/>
              <a:t>toString</a:t>
            </a:r>
            <a:r>
              <a:rPr lang="en-US" dirty="0" smtClean="0"/>
              <a:t>(), 					</a:t>
            </a:r>
            <a:r>
              <a:rPr lang="en-US" dirty="0" err="1" smtClean="0"/>
              <a:t>editID.getText</a:t>
            </a:r>
            <a:r>
              <a:rPr lang="en-US" dirty="0" smtClean="0"/>
              <a:t>().</a:t>
            </a:r>
            <a:r>
              <a:rPr lang="en-US" dirty="0" err="1" smtClean="0"/>
              <a:t>toString</a:t>
            </a:r>
            <a:r>
              <a:rPr lang="en-US" dirty="0" smtClean="0"/>
              <a:t>(),</a:t>
            </a:r>
          </a:p>
          <a:p>
            <a:r>
              <a:rPr lang="en-US" dirty="0"/>
              <a:t>	</a:t>
            </a:r>
            <a:r>
              <a:rPr lang="en-US" dirty="0" smtClean="0"/>
              <a:t>                 			</a:t>
            </a:r>
            <a:r>
              <a:rPr lang="en-US" dirty="0" err="1" smtClean="0"/>
              <a:t>editMarks.getText</a:t>
            </a:r>
            <a:r>
              <a:rPr lang="en-US" dirty="0" smtClean="0"/>
              <a:t>().</a:t>
            </a:r>
            <a:r>
              <a:rPr lang="en-US" dirty="0" err="1" smtClean="0"/>
              <a:t>toString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If (</a:t>
            </a:r>
            <a:r>
              <a:rPr lang="en-US" dirty="0" err="1" smtClean="0"/>
              <a:t>isInserted</a:t>
            </a:r>
            <a:r>
              <a:rPr lang="en-US" dirty="0" smtClean="0"/>
              <a:t> == true)</a:t>
            </a:r>
          </a:p>
          <a:p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Toast.makeText</a:t>
            </a:r>
            <a:r>
              <a:rPr lang="en-US" dirty="0" smtClean="0"/>
              <a:t>(</a:t>
            </a:r>
            <a:r>
              <a:rPr lang="en-US" dirty="0" err="1" smtClean="0"/>
              <a:t>MainActivity.this</a:t>
            </a:r>
            <a:r>
              <a:rPr lang="en-US" b="1" dirty="0" err="1" smtClean="0"/>
              <a:t>,”data</a:t>
            </a:r>
            <a:r>
              <a:rPr lang="en-US" b="1" dirty="0" smtClean="0"/>
              <a:t> Inserted”,</a:t>
            </a:r>
            <a:r>
              <a:rPr lang="en-US" dirty="0" err="1" smtClean="0"/>
              <a:t>Toast.LENGTH_LONG</a:t>
            </a:r>
            <a:r>
              <a:rPr lang="en-US" dirty="0" smtClean="0"/>
              <a:t>).show();</a:t>
            </a:r>
          </a:p>
          <a:p>
            <a:r>
              <a:rPr lang="en-US" dirty="0" smtClean="0"/>
              <a:t>else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Toast.makeText</a:t>
            </a:r>
            <a:r>
              <a:rPr lang="en-US" dirty="0" smtClean="0"/>
              <a:t>(</a:t>
            </a:r>
            <a:r>
              <a:rPr lang="en-US" dirty="0" err="1" smtClean="0"/>
              <a:t>MainActivity.this</a:t>
            </a:r>
            <a:r>
              <a:rPr lang="en-US" b="1" dirty="0" err="1"/>
              <a:t>,”data</a:t>
            </a:r>
            <a:r>
              <a:rPr lang="en-US" b="1" dirty="0"/>
              <a:t> </a:t>
            </a:r>
            <a:r>
              <a:rPr lang="en-US" b="1" dirty="0" smtClean="0"/>
              <a:t>not Inserted</a:t>
            </a:r>
            <a:r>
              <a:rPr lang="en-US" b="1" dirty="0"/>
              <a:t>”,</a:t>
            </a:r>
            <a:r>
              <a:rPr lang="en-US" dirty="0" err="1"/>
              <a:t>Toast.LENGTH_LONG</a:t>
            </a:r>
            <a:r>
              <a:rPr lang="en-US" dirty="0"/>
              <a:t>).show();</a:t>
            </a:r>
          </a:p>
        </p:txBody>
      </p:sp>
    </p:spTree>
    <p:extLst>
      <p:ext uri="{BB962C8B-B14F-4D97-AF65-F5344CB8AC3E}">
        <p14:creationId xmlns:p14="http://schemas.microsoft.com/office/powerpoint/2010/main" val="665748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124</TotalTime>
  <Words>229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PowerPoint Presentation</vt:lpstr>
      <vt:lpstr>SQLite Database</vt:lpstr>
      <vt:lpstr> Creating Database and Tables </vt:lpstr>
      <vt:lpstr>SQLite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15</cp:revision>
  <dcterms:created xsi:type="dcterms:W3CDTF">2006-08-16T00:00:00Z</dcterms:created>
  <dcterms:modified xsi:type="dcterms:W3CDTF">2020-03-16T10:17:28Z</dcterms:modified>
</cp:coreProperties>
</file>